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4F"/>
    <a:srgbClr val="FF85C2"/>
    <a:srgbClr val="7D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35C8F-B8E7-4E63-9DFB-D3D8E02C39DD}" v="228" dt="2020-07-03T16:50:52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e Grenier" userId="a88c5c725d971683" providerId="LiveId" clId="{24A35C8F-B8E7-4E63-9DFB-D3D8E02C39DD}"/>
    <pc:docChg chg="undo custSel mod addSld delSld modSld">
      <pc:chgData name="Johanne Grenier" userId="a88c5c725d971683" providerId="LiveId" clId="{24A35C8F-B8E7-4E63-9DFB-D3D8E02C39DD}" dt="2020-07-03T16:50:52.836" v="2232"/>
      <pc:docMkLst>
        <pc:docMk/>
      </pc:docMkLst>
      <pc:sldChg chg="addSp modSp mod">
        <pc:chgData name="Johanne Grenier" userId="a88c5c725d971683" providerId="LiveId" clId="{24A35C8F-B8E7-4E63-9DFB-D3D8E02C39DD}" dt="2020-07-03T16:50:12.103" v="2230"/>
        <pc:sldMkLst>
          <pc:docMk/>
          <pc:sldMk cId="1107709856" sldId="258"/>
        </pc:sldMkLst>
        <pc:spChg chg="mod">
          <ac:chgData name="Johanne Grenier" userId="a88c5c725d971683" providerId="LiveId" clId="{24A35C8F-B8E7-4E63-9DFB-D3D8E02C39DD}" dt="2020-06-30T21:39:17.039" v="174" actId="20577"/>
          <ac:spMkLst>
            <pc:docMk/>
            <pc:sldMk cId="1107709856" sldId="258"/>
            <ac:spMk id="2" creationId="{DEEA3A73-19F9-46EE-9C7D-044DDE240937}"/>
          </ac:spMkLst>
        </pc:spChg>
        <pc:spChg chg="add mod">
          <ac:chgData name="Johanne Grenier" userId="a88c5c725d971683" providerId="LiveId" clId="{24A35C8F-B8E7-4E63-9DFB-D3D8E02C39DD}" dt="2020-07-03T16:50:12.103" v="2230"/>
          <ac:spMkLst>
            <pc:docMk/>
            <pc:sldMk cId="1107709856" sldId="258"/>
            <ac:spMk id="3" creationId="{6CF9B8D7-FE36-4C2B-B1EC-AA821D9C0454}"/>
          </ac:spMkLst>
        </pc:spChg>
        <pc:spChg chg="mod">
          <ac:chgData name="Johanne Grenier" userId="a88c5c725d971683" providerId="LiveId" clId="{24A35C8F-B8E7-4E63-9DFB-D3D8E02C39DD}" dt="2020-06-30T21:57:21.435" v="302" actId="1076"/>
          <ac:spMkLst>
            <pc:docMk/>
            <pc:sldMk cId="1107709856" sldId="258"/>
            <ac:spMk id="6" creationId="{7D06D20C-018A-4C87-A23E-46B75D731F2F}"/>
          </ac:spMkLst>
        </pc:spChg>
        <pc:graphicFrameChg chg="modGraphic">
          <ac:chgData name="Johanne Grenier" userId="a88c5c725d971683" providerId="LiveId" clId="{24A35C8F-B8E7-4E63-9DFB-D3D8E02C39DD}" dt="2020-06-30T21:58:21.077" v="309" actId="6549"/>
          <ac:graphicFrameMkLst>
            <pc:docMk/>
            <pc:sldMk cId="1107709856" sldId="258"/>
            <ac:graphicFrameMk id="4" creationId="{A579E0AB-C2AD-4436-BFA5-8C8029872FAA}"/>
          </ac:graphicFrameMkLst>
        </pc:graphicFrameChg>
      </pc:sldChg>
      <pc:sldChg chg="modSp del mod">
        <pc:chgData name="Johanne Grenier" userId="a88c5c725d971683" providerId="LiveId" clId="{24A35C8F-B8E7-4E63-9DFB-D3D8E02C39DD}" dt="2020-06-30T23:25:15.451" v="1906" actId="47"/>
        <pc:sldMkLst>
          <pc:docMk/>
          <pc:sldMk cId="3103622359" sldId="259"/>
        </pc:sldMkLst>
        <pc:picChg chg="mod">
          <ac:chgData name="Johanne Grenier" userId="a88c5c725d971683" providerId="LiveId" clId="{24A35C8F-B8E7-4E63-9DFB-D3D8E02C39DD}" dt="2020-06-30T23:25:05.308" v="1905" actId="1076"/>
          <ac:picMkLst>
            <pc:docMk/>
            <pc:sldMk cId="3103622359" sldId="259"/>
            <ac:picMk id="4" creationId="{E922A8C7-EA8F-4E24-946C-0BDE85F332B6}"/>
          </ac:picMkLst>
        </pc:picChg>
      </pc:sldChg>
      <pc:sldChg chg="addSp delSp modSp mod modAnim">
        <pc:chgData name="Johanne Grenier" userId="a88c5c725d971683" providerId="LiveId" clId="{24A35C8F-B8E7-4E63-9DFB-D3D8E02C39DD}" dt="2020-07-03T16:50:52.836" v="2232"/>
        <pc:sldMkLst>
          <pc:docMk/>
          <pc:sldMk cId="4001605509" sldId="260"/>
        </pc:sldMkLst>
        <pc:spChg chg="add mod">
          <ac:chgData name="Johanne Grenier" userId="a88c5c725d971683" providerId="LiveId" clId="{24A35C8F-B8E7-4E63-9DFB-D3D8E02C39DD}" dt="2020-06-30T21:41:31.819" v="216" actId="14100"/>
          <ac:spMkLst>
            <pc:docMk/>
            <pc:sldMk cId="4001605509" sldId="260"/>
            <ac:spMk id="3" creationId="{27D2CCC8-CBC3-4727-8898-4D758943173E}"/>
          </ac:spMkLst>
        </pc:spChg>
        <pc:spChg chg="mod">
          <ac:chgData name="Johanne Grenier" userId="a88c5c725d971683" providerId="LiveId" clId="{24A35C8F-B8E7-4E63-9DFB-D3D8E02C39DD}" dt="2020-06-30T21:41:26.886" v="214" actId="1076"/>
          <ac:spMkLst>
            <pc:docMk/>
            <pc:sldMk cId="4001605509" sldId="260"/>
            <ac:spMk id="5" creationId="{9F45BFEA-EB1B-4937-8A63-AA69B2ED7BD0}"/>
          </ac:spMkLst>
        </pc:spChg>
        <pc:spChg chg="add mod">
          <ac:chgData name="Johanne Grenier" userId="a88c5c725d971683" providerId="LiveId" clId="{24A35C8F-B8E7-4E63-9DFB-D3D8E02C39DD}" dt="2020-06-30T21:42:37.742" v="227" actId="1076"/>
          <ac:spMkLst>
            <pc:docMk/>
            <pc:sldMk cId="4001605509" sldId="260"/>
            <ac:spMk id="6" creationId="{27A77FF3-4B5D-4A42-B6B3-7ABFCCD53090}"/>
          </ac:spMkLst>
        </pc:spChg>
        <pc:spChg chg="add del mod">
          <ac:chgData name="Johanne Grenier" userId="a88c5c725d971683" providerId="LiveId" clId="{24A35C8F-B8E7-4E63-9DFB-D3D8E02C39DD}" dt="2020-07-03T16:48:58.295" v="2220" actId="478"/>
          <ac:spMkLst>
            <pc:docMk/>
            <pc:sldMk cId="4001605509" sldId="260"/>
            <ac:spMk id="7" creationId="{81D792DD-66C6-49D2-B1B1-D7271B842798}"/>
          </ac:spMkLst>
        </pc:spChg>
        <pc:spChg chg="mod">
          <ac:chgData name="Johanne Grenier" userId="a88c5c725d971683" providerId="LiveId" clId="{24A35C8F-B8E7-4E63-9DFB-D3D8E02C39DD}" dt="2020-06-30T21:41:26.886" v="214" actId="1076"/>
          <ac:spMkLst>
            <pc:docMk/>
            <pc:sldMk cId="4001605509" sldId="260"/>
            <ac:spMk id="10" creationId="{99644E68-5F1B-4092-A605-F0FD68EF514A}"/>
          </ac:spMkLst>
        </pc:spChg>
        <pc:spChg chg="add mod">
          <ac:chgData name="Johanne Grenier" userId="a88c5c725d971683" providerId="LiveId" clId="{24A35C8F-B8E7-4E63-9DFB-D3D8E02C39DD}" dt="2020-07-03T16:49:51.562" v="2228"/>
          <ac:spMkLst>
            <pc:docMk/>
            <pc:sldMk cId="4001605509" sldId="260"/>
            <ac:spMk id="11" creationId="{F55AFC13-7DD4-4D3E-ABB3-B9FB02EF12AC}"/>
          </ac:spMkLst>
        </pc:spChg>
        <pc:spChg chg="mod">
          <ac:chgData name="Johanne Grenier" userId="a88c5c725d971683" providerId="LiveId" clId="{24A35C8F-B8E7-4E63-9DFB-D3D8E02C39DD}" dt="2020-06-30T21:41:26.886" v="214" actId="1076"/>
          <ac:spMkLst>
            <pc:docMk/>
            <pc:sldMk cId="4001605509" sldId="260"/>
            <ac:spMk id="12" creationId="{5E0617AF-FF5E-44C7-868F-2D0DD93978F0}"/>
          </ac:spMkLst>
        </pc:spChg>
        <pc:graphicFrameChg chg="add del mod modGraphic">
          <ac:chgData name="Johanne Grenier" userId="a88c5c725d971683" providerId="LiveId" clId="{24A35C8F-B8E7-4E63-9DFB-D3D8E02C39DD}" dt="2020-07-03T16:49:25.219" v="2224" actId="478"/>
          <ac:graphicFrameMkLst>
            <pc:docMk/>
            <pc:sldMk cId="4001605509" sldId="260"/>
            <ac:graphicFrameMk id="9" creationId="{18CA4463-EDAD-4C95-A079-3E59894DA02F}"/>
          </ac:graphicFrameMkLst>
        </pc:graphicFrameChg>
        <pc:picChg chg="mod">
          <ac:chgData name="Johanne Grenier" userId="a88c5c725d971683" providerId="LiveId" clId="{24A35C8F-B8E7-4E63-9DFB-D3D8E02C39DD}" dt="2020-06-30T21:41:21.062" v="213" actId="1076"/>
          <ac:picMkLst>
            <pc:docMk/>
            <pc:sldMk cId="4001605509" sldId="260"/>
            <ac:picMk id="4" creationId="{3A21A538-A44E-4008-855A-19712DA3B0C8}"/>
          </ac:picMkLst>
        </pc:picChg>
      </pc:sldChg>
      <pc:sldChg chg="addSp delSp modSp mod setBg modAnim">
        <pc:chgData name="Johanne Grenier" userId="a88c5c725d971683" providerId="LiveId" clId="{24A35C8F-B8E7-4E63-9DFB-D3D8E02C39DD}" dt="2020-07-03T16:47:25.731" v="2215" actId="1076"/>
        <pc:sldMkLst>
          <pc:docMk/>
          <pc:sldMk cId="4020435814" sldId="261"/>
        </pc:sldMkLst>
        <pc:spChg chg="mod">
          <ac:chgData name="Johanne Grenier" userId="a88c5c725d971683" providerId="LiveId" clId="{24A35C8F-B8E7-4E63-9DFB-D3D8E02C39DD}" dt="2020-06-30T21:59:12.041" v="339" actId="26606"/>
          <ac:spMkLst>
            <pc:docMk/>
            <pc:sldMk cId="4020435814" sldId="261"/>
            <ac:spMk id="2" creationId="{947CB012-B64C-4B60-A4FD-FC5789654C8B}"/>
          </ac:spMkLst>
        </pc:spChg>
        <pc:spChg chg="del">
          <ac:chgData name="Johanne Grenier" userId="a88c5c725d971683" providerId="LiveId" clId="{24A35C8F-B8E7-4E63-9DFB-D3D8E02C39DD}" dt="2020-06-30T21:59:03.759" v="337" actId="478"/>
          <ac:spMkLst>
            <pc:docMk/>
            <pc:sldMk cId="4020435814" sldId="261"/>
            <ac:spMk id="3" creationId="{EBC52188-3BDD-4B12-A380-AFA4771D92C3}"/>
          </ac:spMkLst>
        </pc:spChg>
        <pc:spChg chg="add mod">
          <ac:chgData name="Johanne Grenier" userId="a88c5c725d971683" providerId="LiveId" clId="{24A35C8F-B8E7-4E63-9DFB-D3D8E02C39DD}" dt="2020-06-30T22:03:57.561" v="349" actId="1076"/>
          <ac:spMkLst>
            <pc:docMk/>
            <pc:sldMk cId="4020435814" sldId="261"/>
            <ac:spMk id="10" creationId="{94CFEB44-C9E6-4885-9363-EA9CD8753A37}"/>
          </ac:spMkLst>
        </pc:spChg>
        <pc:spChg chg="add">
          <ac:chgData name="Johanne Grenier" userId="a88c5c725d971683" providerId="LiveId" clId="{24A35C8F-B8E7-4E63-9DFB-D3D8E02C39DD}" dt="2020-06-30T21:59:12.041" v="339" actId="26606"/>
          <ac:spMkLst>
            <pc:docMk/>
            <pc:sldMk cId="4020435814" sldId="261"/>
            <ac:spMk id="11" creationId="{7F57BEA8-497D-4AA8-8A18-BDCD696B25FE}"/>
          </ac:spMkLst>
        </pc:spChg>
        <pc:spChg chg="add mod">
          <ac:chgData name="Johanne Grenier" userId="a88c5c725d971683" providerId="LiveId" clId="{24A35C8F-B8E7-4E63-9DFB-D3D8E02C39DD}" dt="2020-06-30T22:04:39.478" v="353" actId="1076"/>
          <ac:spMkLst>
            <pc:docMk/>
            <pc:sldMk cId="4020435814" sldId="261"/>
            <ac:spMk id="12" creationId="{53C340CC-D490-4EF1-B325-32D0DB4337CC}"/>
          </ac:spMkLst>
        </pc:spChg>
        <pc:spChg chg="add mod">
          <ac:chgData name="Johanne Grenier" userId="a88c5c725d971683" providerId="LiveId" clId="{24A35C8F-B8E7-4E63-9DFB-D3D8E02C39DD}" dt="2020-06-30T22:16:51.437" v="717" actId="1076"/>
          <ac:spMkLst>
            <pc:docMk/>
            <pc:sldMk cId="4020435814" sldId="261"/>
            <ac:spMk id="14" creationId="{10391FFF-6734-4B9E-99BD-BBD293278585}"/>
          </ac:spMkLst>
        </pc:spChg>
        <pc:spChg chg="add mod">
          <ac:chgData name="Johanne Grenier" userId="a88c5c725d971683" providerId="LiveId" clId="{24A35C8F-B8E7-4E63-9DFB-D3D8E02C39DD}" dt="2020-06-30T22:05:15.125" v="360" actId="1076"/>
          <ac:spMkLst>
            <pc:docMk/>
            <pc:sldMk cId="4020435814" sldId="261"/>
            <ac:spMk id="16" creationId="{FE1D2E51-BE40-4E96-B8E8-9D6B199C3603}"/>
          </ac:spMkLst>
        </pc:spChg>
        <pc:spChg chg="add mod">
          <ac:chgData name="Johanne Grenier" userId="a88c5c725d971683" providerId="LiveId" clId="{24A35C8F-B8E7-4E63-9DFB-D3D8E02C39DD}" dt="2020-06-30T22:21:39.901" v="756" actId="1076"/>
          <ac:spMkLst>
            <pc:docMk/>
            <pc:sldMk cId="4020435814" sldId="261"/>
            <ac:spMk id="18" creationId="{5288B594-00B3-4876-9B03-2F3373A924BB}"/>
          </ac:spMkLst>
        </pc:spChg>
        <pc:spChg chg="add mod">
          <ac:chgData name="Johanne Grenier" userId="a88c5c725d971683" providerId="LiveId" clId="{24A35C8F-B8E7-4E63-9DFB-D3D8E02C39DD}" dt="2020-06-30T22:05:45.817" v="367" actId="1076"/>
          <ac:spMkLst>
            <pc:docMk/>
            <pc:sldMk cId="4020435814" sldId="261"/>
            <ac:spMk id="20" creationId="{0E7B06F5-ED04-4F56-83E9-35912EA4E35D}"/>
          </ac:spMkLst>
        </pc:spChg>
        <pc:spChg chg="add mod">
          <ac:chgData name="Johanne Grenier" userId="a88c5c725d971683" providerId="LiveId" clId="{24A35C8F-B8E7-4E63-9DFB-D3D8E02C39DD}" dt="2020-06-30T22:06:01.965" v="371" actId="1076"/>
          <ac:spMkLst>
            <pc:docMk/>
            <pc:sldMk cId="4020435814" sldId="261"/>
            <ac:spMk id="22" creationId="{4B375490-80A5-4A4C-B17A-952AA71F8C60}"/>
          </ac:spMkLst>
        </pc:spChg>
        <pc:spChg chg="add mod">
          <ac:chgData name="Johanne Grenier" userId="a88c5c725d971683" providerId="LiveId" clId="{24A35C8F-B8E7-4E63-9DFB-D3D8E02C39DD}" dt="2020-06-30T22:06:22.633" v="375" actId="1076"/>
          <ac:spMkLst>
            <pc:docMk/>
            <pc:sldMk cId="4020435814" sldId="261"/>
            <ac:spMk id="24" creationId="{84F03DB9-5A73-48EB-B3C6-07873A424679}"/>
          </ac:spMkLst>
        </pc:spChg>
        <pc:spChg chg="add mod">
          <ac:chgData name="Johanne Grenier" userId="a88c5c725d971683" providerId="LiveId" clId="{24A35C8F-B8E7-4E63-9DFB-D3D8E02C39DD}" dt="2020-06-30T22:06:38.385" v="378" actId="1076"/>
          <ac:spMkLst>
            <pc:docMk/>
            <pc:sldMk cId="4020435814" sldId="261"/>
            <ac:spMk id="26" creationId="{319D910F-16AB-4148-B4E4-3A696C157C6A}"/>
          </ac:spMkLst>
        </pc:spChg>
        <pc:spChg chg="add mod">
          <ac:chgData name="Johanne Grenier" userId="a88c5c725d971683" providerId="LiveId" clId="{24A35C8F-B8E7-4E63-9DFB-D3D8E02C39DD}" dt="2020-06-30T22:06:52.677" v="381" actId="1076"/>
          <ac:spMkLst>
            <pc:docMk/>
            <pc:sldMk cId="4020435814" sldId="261"/>
            <ac:spMk id="28" creationId="{25D6C368-0138-4662-8E1E-1D6CAF364543}"/>
          </ac:spMkLst>
        </pc:spChg>
        <pc:spChg chg="add mod">
          <ac:chgData name="Johanne Grenier" userId="a88c5c725d971683" providerId="LiveId" clId="{24A35C8F-B8E7-4E63-9DFB-D3D8E02C39DD}" dt="2020-06-30T22:07:09.741" v="384" actId="1076"/>
          <ac:spMkLst>
            <pc:docMk/>
            <pc:sldMk cId="4020435814" sldId="261"/>
            <ac:spMk id="30" creationId="{124F7981-E083-4B90-9FA0-386054534DFB}"/>
          </ac:spMkLst>
        </pc:spChg>
        <pc:spChg chg="add mod">
          <ac:chgData name="Johanne Grenier" userId="a88c5c725d971683" providerId="LiveId" clId="{24A35C8F-B8E7-4E63-9DFB-D3D8E02C39DD}" dt="2020-06-30T22:08:24.052" v="397" actId="1076"/>
          <ac:spMkLst>
            <pc:docMk/>
            <pc:sldMk cId="4020435814" sldId="261"/>
            <ac:spMk id="32" creationId="{9A19C390-E537-46A4-8744-90C86053BFBD}"/>
          </ac:spMkLst>
        </pc:spChg>
        <pc:spChg chg="add mod">
          <ac:chgData name="Johanne Grenier" userId="a88c5c725d971683" providerId="LiveId" clId="{24A35C8F-B8E7-4E63-9DFB-D3D8E02C39DD}" dt="2020-06-30T22:07:50.265" v="390" actId="1076"/>
          <ac:spMkLst>
            <pc:docMk/>
            <pc:sldMk cId="4020435814" sldId="261"/>
            <ac:spMk id="34" creationId="{24FE2456-6548-4C63-B5D6-4CC30E34D775}"/>
          </ac:spMkLst>
        </pc:spChg>
        <pc:spChg chg="add mod">
          <ac:chgData name="Johanne Grenier" userId="a88c5c725d971683" providerId="LiveId" clId="{24A35C8F-B8E7-4E63-9DFB-D3D8E02C39DD}" dt="2020-06-30T22:08:06.133" v="393" actId="1076"/>
          <ac:spMkLst>
            <pc:docMk/>
            <pc:sldMk cId="4020435814" sldId="261"/>
            <ac:spMk id="36" creationId="{3CA7C49E-10CA-4767-993B-2DADD04F7E39}"/>
          </ac:spMkLst>
        </pc:spChg>
        <pc:spChg chg="add mod">
          <ac:chgData name="Johanne Grenier" userId="a88c5c725d971683" providerId="LiveId" clId="{24A35C8F-B8E7-4E63-9DFB-D3D8E02C39DD}" dt="2020-06-30T22:08:21.505" v="396" actId="1076"/>
          <ac:spMkLst>
            <pc:docMk/>
            <pc:sldMk cId="4020435814" sldId="261"/>
            <ac:spMk id="38" creationId="{2CDDD51A-048F-4A2F-914F-8A7417802C00}"/>
          </ac:spMkLst>
        </pc:spChg>
        <pc:spChg chg="add mod">
          <ac:chgData name="Johanne Grenier" userId="a88c5c725d971683" providerId="LiveId" clId="{24A35C8F-B8E7-4E63-9DFB-D3D8E02C39DD}" dt="2020-06-30T22:17:48.917" v="725" actId="122"/>
          <ac:spMkLst>
            <pc:docMk/>
            <pc:sldMk cId="4020435814" sldId="261"/>
            <ac:spMk id="40" creationId="{B8D34E8B-D731-4C40-81B8-279D4A65DE66}"/>
          </ac:spMkLst>
        </pc:spChg>
        <pc:spChg chg="add mod">
          <ac:chgData name="Johanne Grenier" userId="a88c5c725d971683" providerId="LiveId" clId="{24A35C8F-B8E7-4E63-9DFB-D3D8E02C39DD}" dt="2020-06-30T22:08:55.721" v="403" actId="1076"/>
          <ac:spMkLst>
            <pc:docMk/>
            <pc:sldMk cId="4020435814" sldId="261"/>
            <ac:spMk id="42" creationId="{6D214666-61D1-4B48-8142-E1BC17F0E82C}"/>
          </ac:spMkLst>
        </pc:spChg>
        <pc:spChg chg="add mod">
          <ac:chgData name="Johanne Grenier" userId="a88c5c725d971683" providerId="LiveId" clId="{24A35C8F-B8E7-4E63-9DFB-D3D8E02C39DD}" dt="2020-06-30T22:09:34.261" v="407" actId="1076"/>
          <ac:spMkLst>
            <pc:docMk/>
            <pc:sldMk cId="4020435814" sldId="261"/>
            <ac:spMk id="44" creationId="{DEE6B701-E03A-4F6D-BD4B-F4135CD9FCBD}"/>
          </ac:spMkLst>
        </pc:spChg>
        <pc:spChg chg="add mod">
          <ac:chgData name="Johanne Grenier" userId="a88c5c725d971683" providerId="LiveId" clId="{24A35C8F-B8E7-4E63-9DFB-D3D8E02C39DD}" dt="2020-06-30T22:09:48.161" v="410" actId="1076"/>
          <ac:spMkLst>
            <pc:docMk/>
            <pc:sldMk cId="4020435814" sldId="261"/>
            <ac:spMk id="46" creationId="{09B4B1B6-55C9-4282-B85A-233EA0357C0F}"/>
          </ac:spMkLst>
        </pc:spChg>
        <pc:spChg chg="add mod">
          <ac:chgData name="Johanne Grenier" userId="a88c5c725d971683" providerId="LiveId" clId="{24A35C8F-B8E7-4E63-9DFB-D3D8E02C39DD}" dt="2020-06-30T22:10:03.709" v="413" actId="1076"/>
          <ac:spMkLst>
            <pc:docMk/>
            <pc:sldMk cId="4020435814" sldId="261"/>
            <ac:spMk id="48" creationId="{0BEF233C-43B6-4D8B-8ED1-3881D39C5075}"/>
          </ac:spMkLst>
        </pc:spChg>
        <pc:spChg chg="add mod">
          <ac:chgData name="Johanne Grenier" userId="a88c5c725d971683" providerId="LiveId" clId="{24A35C8F-B8E7-4E63-9DFB-D3D8E02C39DD}" dt="2020-06-30T22:10:20.677" v="417" actId="1076"/>
          <ac:spMkLst>
            <pc:docMk/>
            <pc:sldMk cId="4020435814" sldId="261"/>
            <ac:spMk id="50" creationId="{C43E1F8B-AD6C-4A0C-B4A9-D2E24A0F82CB}"/>
          </ac:spMkLst>
        </pc:spChg>
        <pc:spChg chg="add mod">
          <ac:chgData name="Johanne Grenier" userId="a88c5c725d971683" providerId="LiveId" clId="{24A35C8F-B8E7-4E63-9DFB-D3D8E02C39DD}" dt="2020-06-30T22:10:37.973" v="421" actId="1076"/>
          <ac:spMkLst>
            <pc:docMk/>
            <pc:sldMk cId="4020435814" sldId="261"/>
            <ac:spMk id="52" creationId="{5E1699CE-AB24-4F79-B38E-A75D194D0534}"/>
          </ac:spMkLst>
        </pc:spChg>
        <pc:spChg chg="add mod">
          <ac:chgData name="Johanne Grenier" userId="a88c5c725d971683" providerId="LiveId" clId="{24A35C8F-B8E7-4E63-9DFB-D3D8E02C39DD}" dt="2020-07-03T16:47:25.731" v="2215" actId="1076"/>
          <ac:spMkLst>
            <pc:docMk/>
            <pc:sldMk cId="4020435814" sldId="261"/>
            <ac:spMk id="54" creationId="{666FB1F4-4408-4378-A7D0-2A89E859D556}"/>
          </ac:spMkLst>
        </pc:spChg>
        <pc:spChg chg="add mod">
          <ac:chgData name="Johanne Grenier" userId="a88c5c725d971683" providerId="LiveId" clId="{24A35C8F-B8E7-4E63-9DFB-D3D8E02C39DD}" dt="2020-06-30T22:11:44.417" v="514" actId="1076"/>
          <ac:spMkLst>
            <pc:docMk/>
            <pc:sldMk cId="4020435814" sldId="261"/>
            <ac:spMk id="56" creationId="{A0FCBAB6-BB79-4D43-B694-28019D03DA20}"/>
          </ac:spMkLst>
        </pc:spChg>
        <pc:spChg chg="add mod">
          <ac:chgData name="Johanne Grenier" userId="a88c5c725d971683" providerId="LiveId" clId="{24A35C8F-B8E7-4E63-9DFB-D3D8E02C39DD}" dt="2020-06-30T22:11:58.764" v="517" actId="1076"/>
          <ac:spMkLst>
            <pc:docMk/>
            <pc:sldMk cId="4020435814" sldId="261"/>
            <ac:spMk id="58" creationId="{2BE2862F-E2E5-4657-86D2-44B2C5906363}"/>
          </ac:spMkLst>
        </pc:spChg>
        <pc:spChg chg="add mod">
          <ac:chgData name="Johanne Grenier" userId="a88c5c725d971683" providerId="LiveId" clId="{24A35C8F-B8E7-4E63-9DFB-D3D8E02C39DD}" dt="2020-06-30T22:12:15.562" v="521" actId="1076"/>
          <ac:spMkLst>
            <pc:docMk/>
            <pc:sldMk cId="4020435814" sldId="261"/>
            <ac:spMk id="60" creationId="{69E68540-16F3-4BBB-B010-D1B1C7842545}"/>
          </ac:spMkLst>
        </pc:spChg>
        <pc:spChg chg="add mod">
          <ac:chgData name="Johanne Grenier" userId="a88c5c725d971683" providerId="LiveId" clId="{24A35C8F-B8E7-4E63-9DFB-D3D8E02C39DD}" dt="2020-06-30T22:13:27.396" v="679" actId="1076"/>
          <ac:spMkLst>
            <pc:docMk/>
            <pc:sldMk cId="4020435814" sldId="261"/>
            <ac:spMk id="62" creationId="{3EBB1BD7-F69B-4FFE-A928-334E2A1B6DD9}"/>
          </ac:spMkLst>
        </pc:spChg>
        <pc:spChg chg="add mod">
          <ac:chgData name="Johanne Grenier" userId="a88c5c725d971683" providerId="LiveId" clId="{24A35C8F-B8E7-4E63-9DFB-D3D8E02C39DD}" dt="2020-06-30T22:13:44.032" v="682" actId="1076"/>
          <ac:spMkLst>
            <pc:docMk/>
            <pc:sldMk cId="4020435814" sldId="261"/>
            <ac:spMk id="64" creationId="{8A2A2E8C-88F5-4335-8F93-CA407592B06C}"/>
          </ac:spMkLst>
        </pc:spChg>
        <pc:spChg chg="add mod">
          <ac:chgData name="Johanne Grenier" userId="a88c5c725d971683" providerId="LiveId" clId="{24A35C8F-B8E7-4E63-9DFB-D3D8E02C39DD}" dt="2020-06-30T22:14:10.017" v="690" actId="1076"/>
          <ac:spMkLst>
            <pc:docMk/>
            <pc:sldMk cId="4020435814" sldId="261"/>
            <ac:spMk id="66" creationId="{D8C3E090-CC92-4C52-87E8-01C95EA5E8A7}"/>
          </ac:spMkLst>
        </pc:spChg>
        <pc:spChg chg="add mod">
          <ac:chgData name="Johanne Grenier" userId="a88c5c725d971683" providerId="LiveId" clId="{24A35C8F-B8E7-4E63-9DFB-D3D8E02C39DD}" dt="2020-06-30T22:14:26.761" v="693" actId="1076"/>
          <ac:spMkLst>
            <pc:docMk/>
            <pc:sldMk cId="4020435814" sldId="261"/>
            <ac:spMk id="68" creationId="{5E16E122-57B2-4E7F-ADE2-F13AF8802B21}"/>
          </ac:spMkLst>
        </pc:spChg>
        <pc:spChg chg="add mod">
          <ac:chgData name="Johanne Grenier" userId="a88c5c725d971683" providerId="LiveId" clId="{24A35C8F-B8E7-4E63-9DFB-D3D8E02C39DD}" dt="2020-06-30T22:14:40.793" v="696" actId="1076"/>
          <ac:spMkLst>
            <pc:docMk/>
            <pc:sldMk cId="4020435814" sldId="261"/>
            <ac:spMk id="70" creationId="{8ECED6AB-4F91-4654-843D-348CFE4D5A9D}"/>
          </ac:spMkLst>
        </pc:spChg>
        <pc:spChg chg="add mod">
          <ac:chgData name="Johanne Grenier" userId="a88c5c725d971683" providerId="LiveId" clId="{24A35C8F-B8E7-4E63-9DFB-D3D8E02C39DD}" dt="2020-06-30T22:14:56.105" v="699" actId="1076"/>
          <ac:spMkLst>
            <pc:docMk/>
            <pc:sldMk cId="4020435814" sldId="261"/>
            <ac:spMk id="72" creationId="{87102C14-8BBD-4FF9-8EBC-FBF7DDCE0E47}"/>
          </ac:spMkLst>
        </pc:spChg>
        <pc:spChg chg="add mod">
          <ac:chgData name="Johanne Grenier" userId="a88c5c725d971683" providerId="LiveId" clId="{24A35C8F-B8E7-4E63-9DFB-D3D8E02C39DD}" dt="2020-06-30T22:15:17.489" v="703" actId="1076"/>
          <ac:spMkLst>
            <pc:docMk/>
            <pc:sldMk cId="4020435814" sldId="261"/>
            <ac:spMk id="74" creationId="{89942E2B-9771-4D2D-9767-08B8B5DD4DDE}"/>
          </ac:spMkLst>
        </pc:spChg>
        <pc:spChg chg="add mod">
          <ac:chgData name="Johanne Grenier" userId="a88c5c725d971683" providerId="LiveId" clId="{24A35C8F-B8E7-4E63-9DFB-D3D8E02C39DD}" dt="2020-06-30T22:15:37.341" v="706" actId="1076"/>
          <ac:spMkLst>
            <pc:docMk/>
            <pc:sldMk cId="4020435814" sldId="261"/>
            <ac:spMk id="76" creationId="{1DE3E1D1-D045-463E-965F-ACC2119DDA9B}"/>
          </ac:spMkLst>
        </pc:spChg>
        <pc:spChg chg="add mod">
          <ac:chgData name="Johanne Grenier" userId="a88c5c725d971683" providerId="LiveId" clId="{24A35C8F-B8E7-4E63-9DFB-D3D8E02C39DD}" dt="2020-06-30T22:16:48.953" v="716" actId="1076"/>
          <ac:spMkLst>
            <pc:docMk/>
            <pc:sldMk cId="4020435814" sldId="261"/>
            <ac:spMk id="78" creationId="{63BF7BA1-22B5-4532-A12A-9658D39D1DEE}"/>
          </ac:spMkLst>
        </pc:spChg>
        <pc:spChg chg="add mod">
          <ac:chgData name="Johanne Grenier" userId="a88c5c725d971683" providerId="LiveId" clId="{24A35C8F-B8E7-4E63-9DFB-D3D8E02C39DD}" dt="2020-06-30T22:16:12.164" v="712" actId="1076"/>
          <ac:spMkLst>
            <pc:docMk/>
            <pc:sldMk cId="4020435814" sldId="261"/>
            <ac:spMk id="80" creationId="{FC2C69E5-7B02-4A35-8252-D907AB437338}"/>
          </ac:spMkLst>
        </pc:spChg>
        <pc:spChg chg="add mod">
          <ac:chgData name="Johanne Grenier" userId="a88c5c725d971683" providerId="LiveId" clId="{24A35C8F-B8E7-4E63-9DFB-D3D8E02C39DD}" dt="2020-06-30T22:16:55.941" v="718" actId="1076"/>
          <ac:spMkLst>
            <pc:docMk/>
            <pc:sldMk cId="4020435814" sldId="261"/>
            <ac:spMk id="82" creationId="{08F9C253-84FB-4B90-9C12-61974C1BEE59}"/>
          </ac:spMkLst>
        </pc:spChg>
        <pc:spChg chg="add mod">
          <ac:chgData name="Johanne Grenier" userId="a88c5c725d971683" providerId="LiveId" clId="{24A35C8F-B8E7-4E63-9DFB-D3D8E02C39DD}" dt="2020-06-30T23:47:23.591" v="2127" actId="1076"/>
          <ac:spMkLst>
            <pc:docMk/>
            <pc:sldMk cId="4020435814" sldId="261"/>
            <ac:spMk id="83" creationId="{E2B12CD7-5C0F-469E-8B07-DAE0A497E3C0}"/>
          </ac:spMkLst>
        </pc:spChg>
        <pc:spChg chg="add mod">
          <ac:chgData name="Johanne Grenier" userId="a88c5c725d971683" providerId="LiveId" clId="{24A35C8F-B8E7-4E63-9DFB-D3D8E02C39DD}" dt="2020-07-03T16:47:22.595" v="2214" actId="403"/>
          <ac:spMkLst>
            <pc:docMk/>
            <pc:sldMk cId="4020435814" sldId="261"/>
            <ac:spMk id="84" creationId="{C81F189B-96F6-4617-88DF-44C879E3A3CB}"/>
          </ac:spMkLst>
        </pc:spChg>
        <pc:graphicFrameChg chg="add del mod modGraphic">
          <ac:chgData name="Johanne Grenier" userId="a88c5c725d971683" providerId="LiveId" clId="{24A35C8F-B8E7-4E63-9DFB-D3D8E02C39DD}" dt="2020-06-30T22:03:48.230" v="346" actId="478"/>
          <ac:graphicFrameMkLst>
            <pc:docMk/>
            <pc:sldMk cId="4020435814" sldId="261"/>
            <ac:graphicFrameMk id="4" creationId="{61A36B5E-7785-4FD7-ACB7-78EAE6F039E6}"/>
          </ac:graphicFrameMkLst>
        </pc:graphicFrameChg>
        <pc:cxnChg chg="add">
          <ac:chgData name="Johanne Grenier" userId="a88c5c725d971683" providerId="LiveId" clId="{24A35C8F-B8E7-4E63-9DFB-D3D8E02C39DD}" dt="2020-06-30T21:59:12.041" v="339" actId="26606"/>
          <ac:cxnSpMkLst>
            <pc:docMk/>
            <pc:sldMk cId="4020435814" sldId="261"/>
            <ac:cxnSpMk id="9" creationId="{D2E961F1-4A28-4A5F-BBD4-6E400E5E6C75}"/>
          </ac:cxnSpMkLst>
        </pc:cxnChg>
        <pc:cxnChg chg="add">
          <ac:chgData name="Johanne Grenier" userId="a88c5c725d971683" providerId="LiveId" clId="{24A35C8F-B8E7-4E63-9DFB-D3D8E02C39DD}" dt="2020-06-30T21:59:12.041" v="339" actId="26606"/>
          <ac:cxnSpMkLst>
            <pc:docMk/>
            <pc:sldMk cId="4020435814" sldId="261"/>
            <ac:cxnSpMk id="13" creationId="{A82415D3-DDE5-4D63-8CB3-23A5EC581B27}"/>
          </ac:cxnSpMkLst>
        </pc:cxnChg>
        <pc:cxnChg chg="add">
          <ac:chgData name="Johanne Grenier" userId="a88c5c725d971683" providerId="LiveId" clId="{24A35C8F-B8E7-4E63-9DFB-D3D8E02C39DD}" dt="2020-06-30T21:59:12.041" v="339" actId="26606"/>
          <ac:cxnSpMkLst>
            <pc:docMk/>
            <pc:sldMk cId="4020435814" sldId="261"/>
            <ac:cxnSpMk id="15" creationId="{AD7193FB-6AE6-4B3B-8F89-56B55DD63B4D}"/>
          </ac:cxnSpMkLst>
        </pc:cxnChg>
      </pc:sldChg>
      <pc:sldChg chg="addSp delSp modSp mod setBg setClrOvrMap">
        <pc:chgData name="Johanne Grenier" userId="a88c5c725d971683" providerId="LiveId" clId="{24A35C8F-B8E7-4E63-9DFB-D3D8E02C39DD}" dt="2020-06-30T22:35:54.948" v="1223" actId="20577"/>
        <pc:sldMkLst>
          <pc:docMk/>
          <pc:sldMk cId="2880038476" sldId="262"/>
        </pc:sldMkLst>
        <pc:spChg chg="mod">
          <ac:chgData name="Johanne Grenier" userId="a88c5c725d971683" providerId="LiveId" clId="{24A35C8F-B8E7-4E63-9DFB-D3D8E02C39DD}" dt="2020-06-30T22:34:36.632" v="1211" actId="14100"/>
          <ac:spMkLst>
            <pc:docMk/>
            <pc:sldMk cId="2880038476" sldId="262"/>
            <ac:spMk id="2" creationId="{56B71DA0-2DC1-4D49-8F96-4BBAAB579C6C}"/>
          </ac:spMkLst>
        </pc:spChg>
        <pc:spChg chg="mod ord">
          <ac:chgData name="Johanne Grenier" userId="a88c5c725d971683" providerId="LiveId" clId="{24A35C8F-B8E7-4E63-9DFB-D3D8E02C39DD}" dt="2020-06-30T22:35:54.948" v="1223" actId="20577"/>
          <ac:spMkLst>
            <pc:docMk/>
            <pc:sldMk cId="2880038476" sldId="262"/>
            <ac:spMk id="3" creationId="{F21C8B56-0437-406D-8A0C-83FCBB326ED2}"/>
          </ac:spMkLst>
        </pc:spChg>
        <pc:spChg chg="add del">
          <ac:chgData name="Johanne Grenier" userId="a88c5c725d971683" providerId="LiveId" clId="{24A35C8F-B8E7-4E63-9DFB-D3D8E02C39DD}" dt="2020-06-30T22:25:09.473" v="843" actId="26606"/>
          <ac:spMkLst>
            <pc:docMk/>
            <pc:sldMk cId="2880038476" sldId="262"/>
            <ac:spMk id="71" creationId="{EE1FC7B4-E4A7-4452-B413-1A623E3A7230}"/>
          </ac:spMkLst>
        </pc:spChg>
        <pc:spChg chg="add del">
          <ac:chgData name="Johanne Grenier" userId="a88c5c725d971683" providerId="LiveId" clId="{24A35C8F-B8E7-4E63-9DFB-D3D8E02C39DD}" dt="2020-06-30T22:25:09.473" v="843" actId="26606"/>
          <ac:spMkLst>
            <pc:docMk/>
            <pc:sldMk cId="2880038476" sldId="262"/>
            <ac:spMk id="73" creationId="{E0709AF0-24F0-4486-B189-BE6386BDB198}"/>
          </ac:spMkLst>
        </pc:spChg>
        <pc:spChg chg="add del">
          <ac:chgData name="Johanne Grenier" userId="a88c5c725d971683" providerId="LiveId" clId="{24A35C8F-B8E7-4E63-9DFB-D3D8E02C39DD}" dt="2020-06-30T22:25:09.473" v="843" actId="26606"/>
          <ac:spMkLst>
            <pc:docMk/>
            <pc:sldMk cId="2880038476" sldId="262"/>
            <ac:spMk id="75" creationId="{FBE3B62F-5853-4A3C-B050-6186351A7176}"/>
          </ac:spMkLst>
        </pc:spChg>
        <pc:spChg chg="add del">
          <ac:chgData name="Johanne Grenier" userId="a88c5c725d971683" providerId="LiveId" clId="{24A35C8F-B8E7-4E63-9DFB-D3D8E02C39DD}" dt="2020-06-30T22:33:57.673" v="1201" actId="26606"/>
          <ac:spMkLst>
            <pc:docMk/>
            <pc:sldMk cId="2880038476" sldId="262"/>
            <ac:spMk id="77" creationId="{967D8EB6-EAE1-4F9C-B398-83321E287204}"/>
          </ac:spMkLst>
        </pc:spChg>
        <pc:spChg chg="add del">
          <ac:chgData name="Johanne Grenier" userId="a88c5c725d971683" providerId="LiveId" clId="{24A35C8F-B8E7-4E63-9DFB-D3D8E02C39DD}" dt="2020-06-30T22:25:09.462" v="842" actId="26606"/>
          <ac:spMkLst>
            <pc:docMk/>
            <pc:sldMk cId="2880038476" sldId="262"/>
            <ac:spMk id="135" creationId="{68A4132F-DEC6-4332-A00C-A11AD4519B6C}"/>
          </ac:spMkLst>
        </pc:spChg>
        <pc:spChg chg="add del">
          <ac:chgData name="Johanne Grenier" userId="a88c5c725d971683" providerId="LiveId" clId="{24A35C8F-B8E7-4E63-9DFB-D3D8E02C39DD}" dt="2020-06-30T22:25:09.462" v="842" actId="26606"/>
          <ac:spMkLst>
            <pc:docMk/>
            <pc:sldMk cId="2880038476" sldId="262"/>
            <ac:spMk id="137" creationId="{9B38642C-62C4-4E31-A5D3-BB1DD8CA3942}"/>
          </ac:spMkLst>
        </pc:spChg>
        <pc:spChg chg="add del">
          <ac:chgData name="Johanne Grenier" userId="a88c5c725d971683" providerId="LiveId" clId="{24A35C8F-B8E7-4E63-9DFB-D3D8E02C39DD}" dt="2020-06-30T22:25:09.462" v="842" actId="26606"/>
          <ac:spMkLst>
            <pc:docMk/>
            <pc:sldMk cId="2880038476" sldId="262"/>
            <ac:spMk id="139" creationId="{A9F66240-8C38-4069-A5C9-2D3FCD97EDAD}"/>
          </ac:spMkLst>
        </pc:spChg>
        <pc:spChg chg="add">
          <ac:chgData name="Johanne Grenier" userId="a88c5c725d971683" providerId="LiveId" clId="{24A35C8F-B8E7-4E63-9DFB-D3D8E02C39DD}" dt="2020-06-30T22:33:57.673" v="1201" actId="26606"/>
          <ac:spMkLst>
            <pc:docMk/>
            <pc:sldMk cId="2880038476" sldId="262"/>
            <ac:spMk id="141" creationId="{7D8E67F2-F753-4E06-8229-4970A6725835}"/>
          </ac:spMkLst>
        </pc:spChg>
        <pc:spChg chg="add">
          <ac:chgData name="Johanne Grenier" userId="a88c5c725d971683" providerId="LiveId" clId="{24A35C8F-B8E7-4E63-9DFB-D3D8E02C39DD}" dt="2020-06-30T22:33:57.673" v="1201" actId="26606"/>
          <ac:spMkLst>
            <pc:docMk/>
            <pc:sldMk cId="2880038476" sldId="262"/>
            <ac:spMk id="145" creationId="{007B8288-68CC-4847-8419-CF535B6B7EEA}"/>
          </ac:spMkLst>
        </pc:spChg>
        <pc:spChg chg="add">
          <ac:chgData name="Johanne Grenier" userId="a88c5c725d971683" providerId="LiveId" clId="{24A35C8F-B8E7-4E63-9DFB-D3D8E02C39DD}" dt="2020-06-30T22:33:57.673" v="1201" actId="26606"/>
          <ac:spMkLst>
            <pc:docMk/>
            <pc:sldMk cId="2880038476" sldId="262"/>
            <ac:spMk id="147" creationId="{32BA8EA8-C1B6-4309-B674-F9F399B96288}"/>
          </ac:spMkLst>
        </pc:spChg>
        <pc:spChg chg="add del">
          <ac:chgData name="Johanne Grenier" userId="a88c5c725d971683" providerId="LiveId" clId="{24A35C8F-B8E7-4E63-9DFB-D3D8E02C39DD}" dt="2020-06-30T22:31:07.627" v="1192" actId="26606"/>
          <ac:spMkLst>
            <pc:docMk/>
            <pc:sldMk cId="2880038476" sldId="262"/>
            <ac:spMk id="2052" creationId="{56C20283-73E0-40EC-8AD8-057F581F64C2}"/>
          </ac:spMkLst>
        </pc:spChg>
        <pc:spChg chg="add del">
          <ac:chgData name="Johanne Grenier" userId="a88c5c725d971683" providerId="LiveId" clId="{24A35C8F-B8E7-4E63-9DFB-D3D8E02C39DD}" dt="2020-06-30T22:31:07.627" v="1192" actId="26606"/>
          <ac:spMkLst>
            <pc:docMk/>
            <pc:sldMk cId="2880038476" sldId="262"/>
            <ac:spMk id="2053" creationId="{3FCC729B-E528-40C3-82D3-BA4375575E87}"/>
          </ac:spMkLst>
        </pc:spChg>
        <pc:spChg chg="add del">
          <ac:chgData name="Johanne Grenier" userId="a88c5c725d971683" providerId="LiveId" clId="{24A35C8F-B8E7-4E63-9DFB-D3D8E02C39DD}" dt="2020-06-30T22:31:07.627" v="1192" actId="26606"/>
          <ac:spMkLst>
            <pc:docMk/>
            <pc:sldMk cId="2880038476" sldId="262"/>
            <ac:spMk id="2054" creationId="{58F1FB8D-1842-4A04-998D-6CF047AB2790}"/>
          </ac:spMkLst>
        </pc:spChg>
        <pc:spChg chg="add del">
          <ac:chgData name="Johanne Grenier" userId="a88c5c725d971683" providerId="LiveId" clId="{24A35C8F-B8E7-4E63-9DFB-D3D8E02C39DD}" dt="2020-06-30T22:33:57.673" v="1201" actId="26606"/>
          <ac:spMkLst>
            <pc:docMk/>
            <pc:sldMk cId="2880038476" sldId="262"/>
            <ac:spMk id="2056" creationId="{59A309A7-1751-4ABE-A3C1-EEC40366AD89}"/>
          </ac:spMkLst>
        </pc:spChg>
        <pc:picChg chg="add mod">
          <ac:chgData name="Johanne Grenier" userId="a88c5c725d971683" providerId="LiveId" clId="{24A35C8F-B8E7-4E63-9DFB-D3D8E02C39DD}" dt="2020-06-30T22:33:57.673" v="1201" actId="26606"/>
          <ac:picMkLst>
            <pc:docMk/>
            <pc:sldMk cId="2880038476" sldId="262"/>
            <ac:picMk id="4" creationId="{F0E14456-CEF5-4851-A6FE-1E58D0CAC667}"/>
          </ac:picMkLst>
        </pc:picChg>
        <pc:picChg chg="add">
          <ac:chgData name="Johanne Grenier" userId="a88c5c725d971683" providerId="LiveId" clId="{24A35C8F-B8E7-4E63-9DFB-D3D8E02C39DD}" dt="2020-06-30T22:33:57.673" v="1201" actId="26606"/>
          <ac:picMkLst>
            <pc:docMk/>
            <pc:sldMk cId="2880038476" sldId="262"/>
            <ac:picMk id="143" creationId="{2EE1BDFD-564B-44A4-841A-50D6A8E75CB4}"/>
          </ac:picMkLst>
        </pc:picChg>
        <pc:picChg chg="add mod ord">
          <ac:chgData name="Johanne Grenier" userId="a88c5c725d971683" providerId="LiveId" clId="{24A35C8F-B8E7-4E63-9DFB-D3D8E02C39DD}" dt="2020-06-30T22:33:57.673" v="1201" actId="26606"/>
          <ac:picMkLst>
            <pc:docMk/>
            <pc:sldMk cId="2880038476" sldId="262"/>
            <ac:picMk id="2050" creationId="{E6396426-E0E8-4BF4-9314-3BD2A72C9AC9}"/>
          </ac:picMkLst>
        </pc:picChg>
      </pc:sldChg>
      <pc:sldChg chg="addSp delSp modSp mod setBg modAnim">
        <pc:chgData name="Johanne Grenier" userId="a88c5c725d971683" providerId="LiveId" clId="{24A35C8F-B8E7-4E63-9DFB-D3D8E02C39DD}" dt="2020-06-30T21:26:14.420" v="165" actId="1076"/>
        <pc:sldMkLst>
          <pc:docMk/>
          <pc:sldMk cId="2214685775" sldId="263"/>
        </pc:sldMkLst>
        <pc:spChg chg="del mod">
          <ac:chgData name="Johanne Grenier" userId="a88c5c725d971683" providerId="LiveId" clId="{24A35C8F-B8E7-4E63-9DFB-D3D8E02C39DD}" dt="2020-06-30T21:25:07.175" v="112" actId="478"/>
          <ac:spMkLst>
            <pc:docMk/>
            <pc:sldMk cId="2214685775" sldId="263"/>
            <ac:spMk id="2" creationId="{3184A170-311C-499B-BF7B-7015E02C2035}"/>
          </ac:spMkLst>
        </pc:spChg>
        <pc:spChg chg="del">
          <ac:chgData name="Johanne Grenier" userId="a88c5c725d971683" providerId="LiveId" clId="{24A35C8F-B8E7-4E63-9DFB-D3D8E02C39DD}" dt="2020-06-30T21:16:43.947" v="0" actId="478"/>
          <ac:spMkLst>
            <pc:docMk/>
            <pc:sldMk cId="2214685775" sldId="263"/>
            <ac:spMk id="3" creationId="{FDD6B1AE-BF90-4FBE-9940-7DFA0675A144}"/>
          </ac:spMkLst>
        </pc:spChg>
        <pc:spChg chg="add del mod">
          <ac:chgData name="Johanne Grenier" userId="a88c5c725d971683" providerId="LiveId" clId="{24A35C8F-B8E7-4E63-9DFB-D3D8E02C39DD}" dt="2020-06-30T21:21:41.149" v="74" actId="478"/>
          <ac:spMkLst>
            <pc:docMk/>
            <pc:sldMk cId="2214685775" sldId="263"/>
            <ac:spMk id="5" creationId="{ECDAAEB2-DF95-42C8-8671-8887ED89C758}"/>
          </ac:spMkLst>
        </pc:spChg>
        <pc:spChg chg="add mod">
          <ac:chgData name="Johanne Grenier" userId="a88c5c725d971683" providerId="LiveId" clId="{24A35C8F-B8E7-4E63-9DFB-D3D8E02C39DD}" dt="2020-06-30T21:23:14.428" v="101" actId="1076"/>
          <ac:spMkLst>
            <pc:docMk/>
            <pc:sldMk cId="2214685775" sldId="263"/>
            <ac:spMk id="6" creationId="{18E663D1-9772-4ADA-A2A0-1C2B8458FF3D}"/>
          </ac:spMkLst>
        </pc:spChg>
        <pc:spChg chg="add del mod">
          <ac:chgData name="Johanne Grenier" userId="a88c5c725d971683" providerId="LiveId" clId="{24A35C8F-B8E7-4E63-9DFB-D3D8E02C39DD}" dt="2020-06-30T21:25:10.997" v="113" actId="478"/>
          <ac:spMkLst>
            <pc:docMk/>
            <pc:sldMk cId="2214685775" sldId="263"/>
            <ac:spMk id="8" creationId="{8D14B770-976C-4B54-B79A-7D7A78F407F9}"/>
          </ac:spMkLst>
        </pc:spChg>
        <pc:spChg chg="add del">
          <ac:chgData name="Johanne Grenier" userId="a88c5c725d971683" providerId="LiveId" clId="{24A35C8F-B8E7-4E63-9DFB-D3D8E02C39DD}" dt="2020-06-30T21:25:44.364" v="118" actId="478"/>
          <ac:spMkLst>
            <pc:docMk/>
            <pc:sldMk cId="2214685775" sldId="263"/>
            <ac:spMk id="9" creationId="{06BCADE1-F55F-4E55-8CFF-B73F452F2F44}"/>
          </ac:spMkLst>
        </pc:spChg>
        <pc:spChg chg="add mod">
          <ac:chgData name="Johanne Grenier" userId="a88c5c725d971683" providerId="LiveId" clId="{24A35C8F-B8E7-4E63-9DFB-D3D8E02C39DD}" dt="2020-06-30T21:26:14.420" v="165" actId="1076"/>
          <ac:spMkLst>
            <pc:docMk/>
            <pc:sldMk cId="2214685775" sldId="263"/>
            <ac:spMk id="10" creationId="{0C99592E-1750-48C9-82C8-6A99A0F13EEA}"/>
          </ac:spMkLst>
        </pc:spChg>
        <pc:graphicFrameChg chg="add mod">
          <ac:chgData name="Johanne Grenier" userId="a88c5c725d971683" providerId="LiveId" clId="{24A35C8F-B8E7-4E63-9DFB-D3D8E02C39DD}" dt="2020-06-30T21:25:25.307" v="116" actId="207"/>
          <ac:graphicFrameMkLst>
            <pc:docMk/>
            <pc:sldMk cId="2214685775" sldId="263"/>
            <ac:graphicFrameMk id="4" creationId="{6B1C3E4F-48E5-45B4-91F6-96F5C633729F}"/>
          </ac:graphicFrameMkLst>
        </pc:graphicFrameChg>
      </pc:sldChg>
      <pc:sldChg chg="addSp delSp modSp new mod setBg">
        <pc:chgData name="Johanne Grenier" userId="a88c5c725d971683" providerId="LiveId" clId="{24A35C8F-B8E7-4E63-9DFB-D3D8E02C39DD}" dt="2020-06-30T22:43:26.164" v="1315" actId="790"/>
        <pc:sldMkLst>
          <pc:docMk/>
          <pc:sldMk cId="572849908" sldId="264"/>
        </pc:sldMkLst>
        <pc:spChg chg="mod">
          <ac:chgData name="Johanne Grenier" userId="a88c5c725d971683" providerId="LiveId" clId="{24A35C8F-B8E7-4E63-9DFB-D3D8E02C39DD}" dt="2020-06-30T22:42:57.440" v="1314" actId="790"/>
          <ac:spMkLst>
            <pc:docMk/>
            <pc:sldMk cId="572849908" sldId="264"/>
            <ac:spMk id="2" creationId="{3E184927-DF48-499D-AE24-1B27F87EDE70}"/>
          </ac:spMkLst>
        </pc:spChg>
        <pc:spChg chg="mod">
          <ac:chgData name="Johanne Grenier" userId="a88c5c725d971683" providerId="LiveId" clId="{24A35C8F-B8E7-4E63-9DFB-D3D8E02C39DD}" dt="2020-06-30T22:43:26.164" v="1315" actId="790"/>
          <ac:spMkLst>
            <pc:docMk/>
            <pc:sldMk cId="572849908" sldId="264"/>
            <ac:spMk id="3" creationId="{37BF55F6-B64B-404B-A2AC-0F84D87147EC}"/>
          </ac:spMkLst>
        </pc:spChg>
        <pc:spChg chg="add del">
          <ac:chgData name="Johanne Grenier" userId="a88c5c725d971683" providerId="LiveId" clId="{24A35C8F-B8E7-4E63-9DFB-D3D8E02C39DD}" dt="2020-06-30T22:41:59.794" v="1310" actId="26606"/>
          <ac:spMkLst>
            <pc:docMk/>
            <pc:sldMk cId="572849908" sldId="264"/>
            <ac:spMk id="137" creationId="{7D9D36D6-2AC5-46A1-A849-4C82D5264A3A}"/>
          </ac:spMkLst>
        </pc:spChg>
        <pc:spChg chg="add">
          <ac:chgData name="Johanne Grenier" userId="a88c5c725d971683" providerId="LiveId" clId="{24A35C8F-B8E7-4E63-9DFB-D3D8E02C39DD}" dt="2020-06-30T22:41:59.805" v="1311" actId="26606"/>
          <ac:spMkLst>
            <pc:docMk/>
            <pc:sldMk cId="572849908" sldId="264"/>
            <ac:spMk id="3078" creationId="{5F79CFC8-9CB6-4FB1-96EE-B4FF3ABEE5EF}"/>
          </ac:spMkLst>
        </pc:spChg>
        <pc:picChg chg="add del mod">
          <ac:chgData name="Johanne Grenier" userId="a88c5c725d971683" providerId="LiveId" clId="{24A35C8F-B8E7-4E63-9DFB-D3D8E02C39DD}" dt="2020-06-30T22:41:40.307" v="1307" actId="478"/>
          <ac:picMkLst>
            <pc:docMk/>
            <pc:sldMk cId="572849908" sldId="264"/>
            <ac:picMk id="3074" creationId="{4E0C81A6-4549-4008-A8DB-B96BAAFBDFD7}"/>
          </ac:picMkLst>
        </pc:picChg>
        <pc:picChg chg="add mod">
          <ac:chgData name="Johanne Grenier" userId="a88c5c725d971683" providerId="LiveId" clId="{24A35C8F-B8E7-4E63-9DFB-D3D8E02C39DD}" dt="2020-06-30T22:41:59.805" v="1311" actId="26606"/>
          <ac:picMkLst>
            <pc:docMk/>
            <pc:sldMk cId="572849908" sldId="264"/>
            <ac:picMk id="3076" creationId="{F643BD31-B387-44F6-980C-BAA92D6ECA16}"/>
          </ac:picMkLst>
        </pc:picChg>
        <pc:cxnChg chg="add del">
          <ac:chgData name="Johanne Grenier" userId="a88c5c725d971683" providerId="LiveId" clId="{24A35C8F-B8E7-4E63-9DFB-D3D8E02C39DD}" dt="2020-06-30T22:41:59.805" v="1311" actId="26606"/>
          <ac:cxnSpMkLst>
            <pc:docMk/>
            <pc:sldMk cId="572849908" sldId="264"/>
            <ac:cxnSpMk id="71" creationId="{A7F400EE-A8A5-48AF-B4D6-291B52C6F0B0}"/>
          </ac:cxnSpMkLst>
        </pc:cxnChg>
      </pc:sldChg>
      <pc:sldChg chg="addSp delSp modSp new mod setBg">
        <pc:chgData name="Johanne Grenier" userId="a88c5c725d971683" providerId="LiveId" clId="{24A35C8F-B8E7-4E63-9DFB-D3D8E02C39DD}" dt="2020-06-30T23:50:51.461" v="2195" actId="20577"/>
        <pc:sldMkLst>
          <pc:docMk/>
          <pc:sldMk cId="4017073602" sldId="265"/>
        </pc:sldMkLst>
        <pc:spChg chg="mod">
          <ac:chgData name="Johanne Grenier" userId="a88c5c725d971683" providerId="LiveId" clId="{24A35C8F-B8E7-4E63-9DFB-D3D8E02C39DD}" dt="2020-06-30T23:09:10.705" v="1693" actId="26606"/>
          <ac:spMkLst>
            <pc:docMk/>
            <pc:sldMk cId="4017073602" sldId="265"/>
            <ac:spMk id="2" creationId="{0046A510-CC3C-4EB5-BCFA-6D8035E9CD3D}"/>
          </ac:spMkLst>
        </pc:spChg>
        <pc:spChg chg="mod ord">
          <ac:chgData name="Johanne Grenier" userId="a88c5c725d971683" providerId="LiveId" clId="{24A35C8F-B8E7-4E63-9DFB-D3D8E02C39DD}" dt="2020-06-30T23:50:51.461" v="2195" actId="20577"/>
          <ac:spMkLst>
            <pc:docMk/>
            <pc:sldMk cId="4017073602" sldId="265"/>
            <ac:spMk id="3" creationId="{14E29525-8467-4272-9D27-C1B8B9ACA161}"/>
          </ac:spMkLst>
        </pc:spChg>
        <pc:spChg chg="add del">
          <ac:chgData name="Johanne Grenier" userId="a88c5c725d971683" providerId="LiveId" clId="{24A35C8F-B8E7-4E63-9DFB-D3D8E02C39DD}" dt="2020-06-30T23:07:40.178" v="1679" actId="26606"/>
          <ac:spMkLst>
            <pc:docMk/>
            <pc:sldMk cId="4017073602" sldId="265"/>
            <ac:spMk id="75" creationId="{684BF3E1-C321-4F38-85CF-FEBBEEC15E2D}"/>
          </ac:spMkLst>
        </pc:spChg>
        <pc:spChg chg="add del">
          <ac:chgData name="Johanne Grenier" userId="a88c5c725d971683" providerId="LiveId" clId="{24A35C8F-B8E7-4E63-9DFB-D3D8E02C39DD}" dt="2020-06-30T23:09:10.695" v="1692" actId="26606"/>
          <ac:spMkLst>
            <pc:docMk/>
            <pc:sldMk cId="4017073602" sldId="265"/>
            <ac:spMk id="85" creationId="{E51BA4DF-2BD4-4EC2-B1DB-B27C8AC71864}"/>
          </ac:spMkLst>
        </pc:spChg>
        <pc:spChg chg="add del">
          <ac:chgData name="Johanne Grenier" userId="a88c5c725d971683" providerId="LiveId" clId="{24A35C8F-B8E7-4E63-9DFB-D3D8E02C39DD}" dt="2020-06-30T23:07:37.481" v="1677" actId="26606"/>
          <ac:spMkLst>
            <pc:docMk/>
            <pc:sldMk cId="4017073602" sldId="265"/>
            <ac:spMk id="4100" creationId="{D1D34770-47A8-402C-AF23-2B653F2D88C1}"/>
          </ac:spMkLst>
        </pc:spChg>
        <pc:spChg chg="add del">
          <ac:chgData name="Johanne Grenier" userId="a88c5c725d971683" providerId="LiveId" clId="{24A35C8F-B8E7-4E63-9DFB-D3D8E02C39DD}" dt="2020-06-30T23:07:40.178" v="1679" actId="26606"/>
          <ac:spMkLst>
            <pc:docMk/>
            <pc:sldMk cId="4017073602" sldId="265"/>
            <ac:spMk id="4102" creationId="{B05E4F47-B148-49E0-B472-BBF149315524}"/>
          </ac:spMkLst>
        </pc:spChg>
        <pc:spChg chg="add del">
          <ac:chgData name="Johanne Grenier" userId="a88c5c725d971683" providerId="LiveId" clId="{24A35C8F-B8E7-4E63-9DFB-D3D8E02C39DD}" dt="2020-06-30T23:07:41.758" v="1681" actId="26606"/>
          <ac:spMkLst>
            <pc:docMk/>
            <pc:sldMk cId="4017073602" sldId="265"/>
            <ac:spMk id="4104" creationId="{230C3D3F-804C-4A71-8E21-2B62A4081F40}"/>
          </ac:spMkLst>
        </pc:spChg>
        <pc:spChg chg="add del">
          <ac:chgData name="Johanne Grenier" userId="a88c5c725d971683" providerId="LiveId" clId="{24A35C8F-B8E7-4E63-9DFB-D3D8E02C39DD}" dt="2020-06-30T23:07:45.730" v="1683" actId="26606"/>
          <ac:spMkLst>
            <pc:docMk/>
            <pc:sldMk cId="4017073602" sldId="265"/>
            <ac:spMk id="4106" creationId="{60E9A6ED-B880-44EA-8D60-C9D3C82CCBD2}"/>
          </ac:spMkLst>
        </pc:spChg>
        <pc:spChg chg="add del">
          <ac:chgData name="Johanne Grenier" userId="a88c5c725d971683" providerId="LiveId" clId="{24A35C8F-B8E7-4E63-9DFB-D3D8E02C39DD}" dt="2020-06-30T23:07:48.810" v="1685" actId="26606"/>
          <ac:spMkLst>
            <pc:docMk/>
            <pc:sldMk cId="4017073602" sldId="265"/>
            <ac:spMk id="4108" creationId="{F56F5174-31D9-4DBB-AAB7-A1FD7BDB1352}"/>
          </ac:spMkLst>
        </pc:spChg>
        <pc:spChg chg="add del">
          <ac:chgData name="Johanne Grenier" userId="a88c5c725d971683" providerId="LiveId" clId="{24A35C8F-B8E7-4E63-9DFB-D3D8E02C39DD}" dt="2020-06-30T23:07:48.810" v="1685" actId="26606"/>
          <ac:spMkLst>
            <pc:docMk/>
            <pc:sldMk cId="4017073602" sldId="265"/>
            <ac:spMk id="4110" creationId="{F9A95BEE-6BB1-4A28-A8E6-A34B2E42EF87}"/>
          </ac:spMkLst>
        </pc:spChg>
        <pc:spChg chg="add del">
          <ac:chgData name="Johanne Grenier" userId="a88c5c725d971683" providerId="LiveId" clId="{24A35C8F-B8E7-4E63-9DFB-D3D8E02C39DD}" dt="2020-06-30T23:09:10.705" v="1693" actId="26606"/>
          <ac:spMkLst>
            <pc:docMk/>
            <pc:sldMk cId="4017073602" sldId="265"/>
            <ac:spMk id="4112" creationId="{E51BA4DF-2BD4-4EC2-B1DB-B27C8AC71864}"/>
          </ac:spMkLst>
        </pc:spChg>
        <pc:spChg chg="add">
          <ac:chgData name="Johanne Grenier" userId="a88c5c725d971683" providerId="LiveId" clId="{24A35C8F-B8E7-4E63-9DFB-D3D8E02C39DD}" dt="2020-06-30T23:09:10.705" v="1693" actId="26606"/>
          <ac:spMkLst>
            <pc:docMk/>
            <pc:sldMk cId="4017073602" sldId="265"/>
            <ac:spMk id="4114" creationId="{230C3D3F-804C-4A71-8E21-2B62A4081F40}"/>
          </ac:spMkLst>
        </pc:spChg>
        <pc:picChg chg="add mod">
          <ac:chgData name="Johanne Grenier" userId="a88c5c725d971683" providerId="LiveId" clId="{24A35C8F-B8E7-4E63-9DFB-D3D8E02C39DD}" dt="2020-06-30T23:09:10.705" v="1693" actId="26606"/>
          <ac:picMkLst>
            <pc:docMk/>
            <pc:sldMk cId="4017073602" sldId="265"/>
            <ac:picMk id="5" creationId="{01949CA2-D486-43E3-B749-FF840783E03B}"/>
          </ac:picMkLst>
        </pc:picChg>
        <pc:picChg chg="add del">
          <ac:chgData name="Johanne Grenier" userId="a88c5c725d971683" providerId="LiveId" clId="{24A35C8F-B8E7-4E63-9DFB-D3D8E02C39DD}" dt="2020-06-30T23:07:34.540" v="1675" actId="26606"/>
          <ac:picMkLst>
            <pc:docMk/>
            <pc:sldMk cId="4017073602" sldId="265"/>
            <ac:picMk id="71" creationId="{54DDEBDD-D8BD-41A6-8A0D-B00E3768B0F9}"/>
          </ac:picMkLst>
        </pc:picChg>
        <pc:picChg chg="add del">
          <ac:chgData name="Johanne Grenier" userId="a88c5c725d971683" providerId="LiveId" clId="{24A35C8F-B8E7-4E63-9DFB-D3D8E02C39DD}" dt="2020-06-30T23:07:40.178" v="1679" actId="26606"/>
          <ac:picMkLst>
            <pc:docMk/>
            <pc:sldMk cId="4017073602" sldId="265"/>
            <ac:picMk id="73" creationId="{7A2CE8EB-F719-4F84-9E91-F538438CAC76}"/>
          </ac:picMkLst>
        </pc:picChg>
        <pc:picChg chg="add del mod ord">
          <ac:chgData name="Johanne Grenier" userId="a88c5c725d971683" providerId="LiveId" clId="{24A35C8F-B8E7-4E63-9DFB-D3D8E02C39DD}" dt="2020-06-30T23:08:46.173" v="1687" actId="478"/>
          <ac:picMkLst>
            <pc:docMk/>
            <pc:sldMk cId="4017073602" sldId="265"/>
            <ac:picMk id="4098" creationId="{4140E7D6-8362-4E7E-AB2E-9BA428203A57}"/>
          </ac:picMkLst>
        </pc:picChg>
        <pc:picChg chg="add del">
          <ac:chgData name="Johanne Grenier" userId="a88c5c725d971683" providerId="LiveId" clId="{24A35C8F-B8E7-4E63-9DFB-D3D8E02C39DD}" dt="2020-06-30T23:07:48.810" v="1685" actId="26606"/>
          <ac:picMkLst>
            <pc:docMk/>
            <pc:sldMk cId="4017073602" sldId="265"/>
            <ac:picMk id="4109" creationId="{AE113210-7872-481A-ADE6-3A05CCAF5EB2}"/>
          </ac:picMkLst>
        </pc:picChg>
      </pc:sldChg>
      <pc:sldChg chg="addSp delSp modSp new mod setBg">
        <pc:chgData name="Johanne Grenier" userId="a88c5c725d971683" providerId="LiveId" clId="{24A35C8F-B8E7-4E63-9DFB-D3D8E02C39DD}" dt="2020-06-30T23:45:51.931" v="2112" actId="207"/>
        <pc:sldMkLst>
          <pc:docMk/>
          <pc:sldMk cId="1946783875" sldId="266"/>
        </pc:sldMkLst>
        <pc:spChg chg="mod">
          <ac:chgData name="Johanne Grenier" userId="a88c5c725d971683" providerId="LiveId" clId="{24A35C8F-B8E7-4E63-9DFB-D3D8E02C39DD}" dt="2020-06-30T23:45:02.687" v="2100" actId="26606"/>
          <ac:spMkLst>
            <pc:docMk/>
            <pc:sldMk cId="1946783875" sldId="266"/>
            <ac:spMk id="2" creationId="{D3BEB885-C8A8-47DE-8B61-5468124F0C21}"/>
          </ac:spMkLst>
        </pc:spChg>
        <pc:spChg chg="mod">
          <ac:chgData name="Johanne Grenier" userId="a88c5c725d971683" providerId="LiveId" clId="{24A35C8F-B8E7-4E63-9DFB-D3D8E02C39DD}" dt="2020-06-30T23:45:02.687" v="2100" actId="26606"/>
          <ac:spMkLst>
            <pc:docMk/>
            <pc:sldMk cId="1946783875" sldId="266"/>
            <ac:spMk id="3" creationId="{E659E7A6-6486-4DED-AB55-4775ABF5EE74}"/>
          </ac:spMkLst>
        </pc:spChg>
        <pc:spChg chg="add mod">
          <ac:chgData name="Johanne Grenier" userId="a88c5c725d971683" providerId="LiveId" clId="{24A35C8F-B8E7-4E63-9DFB-D3D8E02C39DD}" dt="2020-06-30T23:35:59.231" v="2033" actId="164"/>
          <ac:spMkLst>
            <pc:docMk/>
            <pc:sldMk cId="1946783875" sldId="266"/>
            <ac:spMk id="8" creationId="{9690EE4C-9535-4D1D-A9B0-2C9123B779EC}"/>
          </ac:spMkLst>
        </pc:spChg>
        <pc:spChg chg="add mod">
          <ac:chgData name="Johanne Grenier" userId="a88c5c725d971683" providerId="LiveId" clId="{24A35C8F-B8E7-4E63-9DFB-D3D8E02C39DD}" dt="2020-06-30T23:35:59.231" v="2033" actId="164"/>
          <ac:spMkLst>
            <pc:docMk/>
            <pc:sldMk cId="1946783875" sldId="266"/>
            <ac:spMk id="9" creationId="{F0F0605B-0F7D-417E-B653-1CF4D2219007}"/>
          </ac:spMkLst>
        </pc:spChg>
        <pc:spChg chg="add mod">
          <ac:chgData name="Johanne Grenier" userId="a88c5c725d971683" providerId="LiveId" clId="{24A35C8F-B8E7-4E63-9DFB-D3D8E02C39DD}" dt="2020-06-30T23:35:59.231" v="2033" actId="164"/>
          <ac:spMkLst>
            <pc:docMk/>
            <pc:sldMk cId="1946783875" sldId="266"/>
            <ac:spMk id="10" creationId="{069CB65A-EDB6-466F-AE2D-D29C0770F893}"/>
          </ac:spMkLst>
        </pc:spChg>
        <pc:spChg chg="add mod ord">
          <ac:chgData name="Johanne Grenier" userId="a88c5c725d971683" providerId="LiveId" clId="{24A35C8F-B8E7-4E63-9DFB-D3D8E02C39DD}" dt="2020-06-30T23:45:42.059" v="2109" actId="1076"/>
          <ac:spMkLst>
            <pc:docMk/>
            <pc:sldMk cId="1946783875" sldId="266"/>
            <ac:spMk id="11" creationId="{25DA2DC6-9A6A-468D-B507-FACA82CC9FE6}"/>
          </ac:spMkLst>
        </pc:spChg>
        <pc:spChg chg="add del mod">
          <ac:chgData name="Johanne Grenier" userId="a88c5c725d971683" providerId="LiveId" clId="{24A35C8F-B8E7-4E63-9DFB-D3D8E02C39DD}" dt="2020-06-30T23:44:00.813" v="2097" actId="478"/>
          <ac:spMkLst>
            <pc:docMk/>
            <pc:sldMk cId="1946783875" sldId="266"/>
            <ac:spMk id="12" creationId="{27BE097F-7E9D-402F-A54D-3C79B3486DDA}"/>
          </ac:spMkLst>
        </pc:spChg>
        <pc:spChg chg="add del mod">
          <ac:chgData name="Johanne Grenier" userId="a88c5c725d971683" providerId="LiveId" clId="{24A35C8F-B8E7-4E63-9DFB-D3D8E02C39DD}" dt="2020-06-30T23:43:59.394" v="2096" actId="478"/>
          <ac:spMkLst>
            <pc:docMk/>
            <pc:sldMk cId="1946783875" sldId="266"/>
            <ac:spMk id="18" creationId="{D3752370-E9E5-4E90-9DB0-0858C68961B5}"/>
          </ac:spMkLst>
        </pc:spChg>
        <pc:spChg chg="add">
          <ac:chgData name="Johanne Grenier" userId="a88c5c725d971683" providerId="LiveId" clId="{24A35C8F-B8E7-4E63-9DFB-D3D8E02C39DD}" dt="2020-06-30T23:45:02.687" v="2100" actId="26606"/>
          <ac:spMkLst>
            <pc:docMk/>
            <pc:sldMk cId="1946783875" sldId="266"/>
            <ac:spMk id="22" creationId="{5E52985E-2553-471E-82AA-5ED7A329890A}"/>
          </ac:spMkLst>
        </pc:spChg>
        <pc:spChg chg="mod">
          <ac:chgData name="Johanne Grenier" userId="a88c5c725d971683" providerId="LiveId" clId="{24A35C8F-B8E7-4E63-9DFB-D3D8E02C39DD}" dt="2020-06-30T23:45:45.221" v="2110"/>
          <ac:spMkLst>
            <pc:docMk/>
            <pc:sldMk cId="1946783875" sldId="266"/>
            <ac:spMk id="23" creationId="{8636F1DE-BD91-4EAC-96F0-5C9E632035C3}"/>
          </ac:spMkLst>
        </pc:spChg>
        <pc:spChg chg="mod">
          <ac:chgData name="Johanne Grenier" userId="a88c5c725d971683" providerId="LiveId" clId="{24A35C8F-B8E7-4E63-9DFB-D3D8E02C39DD}" dt="2020-06-30T23:45:45.221" v="2110"/>
          <ac:spMkLst>
            <pc:docMk/>
            <pc:sldMk cId="1946783875" sldId="266"/>
            <ac:spMk id="25" creationId="{D5F9BC1A-E0E1-4EA7-B093-49F0E3C663A5}"/>
          </ac:spMkLst>
        </pc:spChg>
        <pc:spChg chg="mod">
          <ac:chgData name="Johanne Grenier" userId="a88c5c725d971683" providerId="LiveId" clId="{24A35C8F-B8E7-4E63-9DFB-D3D8E02C39DD}" dt="2020-06-30T23:45:45.221" v="2110"/>
          <ac:spMkLst>
            <pc:docMk/>
            <pc:sldMk cId="1946783875" sldId="266"/>
            <ac:spMk id="26" creationId="{FAE9B46B-0CA0-4ED4-ABED-22822E926280}"/>
          </ac:spMkLst>
        </pc:spChg>
        <pc:grpChg chg="add del mod">
          <ac:chgData name="Johanne Grenier" userId="a88c5c725d971683" providerId="LiveId" clId="{24A35C8F-B8E7-4E63-9DFB-D3D8E02C39DD}" dt="2020-06-30T23:44:27.349" v="2099" actId="21"/>
          <ac:grpSpMkLst>
            <pc:docMk/>
            <pc:sldMk cId="1946783875" sldId="266"/>
            <ac:grpSpMk id="13" creationId="{2EB5F805-072E-4978-86A1-CCF12A35DF65}"/>
          </ac:grpSpMkLst>
        </pc:grpChg>
        <pc:grpChg chg="add mod">
          <ac:chgData name="Johanne Grenier" userId="a88c5c725d971683" providerId="LiveId" clId="{24A35C8F-B8E7-4E63-9DFB-D3D8E02C39DD}" dt="2020-06-30T23:45:51.931" v="2112" actId="207"/>
          <ac:grpSpMkLst>
            <pc:docMk/>
            <pc:sldMk cId="1946783875" sldId="266"/>
            <ac:grpSpMk id="21" creationId="{604CE422-1386-4748-8504-3C5D016B5971}"/>
          </ac:grpSpMkLst>
        </pc:grpChg>
        <pc:picChg chg="add del mod">
          <ac:chgData name="Johanne Grenier" userId="a88c5c725d971683" providerId="LiveId" clId="{24A35C8F-B8E7-4E63-9DFB-D3D8E02C39DD}" dt="2020-06-30T23:41:11.712" v="2041" actId="478"/>
          <ac:picMkLst>
            <pc:docMk/>
            <pc:sldMk cId="1946783875" sldId="266"/>
            <ac:picMk id="5" creationId="{AC71E730-6AD0-442D-92F7-F634B5B5FE44}"/>
          </ac:picMkLst>
        </pc:picChg>
        <pc:picChg chg="add del mod">
          <ac:chgData name="Johanne Grenier" userId="a88c5c725d971683" providerId="LiveId" clId="{24A35C8F-B8E7-4E63-9DFB-D3D8E02C39DD}" dt="2020-06-30T23:41:12.868" v="2043" actId="478"/>
          <ac:picMkLst>
            <pc:docMk/>
            <pc:sldMk cId="1946783875" sldId="266"/>
            <ac:picMk id="7" creationId="{1565224D-17DD-43E2-A6D3-1CE9A2A7CDB3}"/>
          </ac:picMkLst>
        </pc:picChg>
        <pc:picChg chg="add mod ord">
          <ac:chgData name="Johanne Grenier" userId="a88c5c725d971683" providerId="LiveId" clId="{24A35C8F-B8E7-4E63-9DFB-D3D8E02C39DD}" dt="2020-06-30T23:45:38.635" v="2108" actId="1076"/>
          <ac:picMkLst>
            <pc:docMk/>
            <pc:sldMk cId="1946783875" sldId="266"/>
            <ac:picMk id="15" creationId="{321DE198-8D2D-432F-8609-931A0EF5D54F}"/>
          </ac:picMkLst>
        </pc:picChg>
        <pc:picChg chg="add mod modCrop">
          <ac:chgData name="Johanne Grenier" userId="a88c5c725d971683" providerId="LiveId" clId="{24A35C8F-B8E7-4E63-9DFB-D3D8E02C39DD}" dt="2020-06-30T23:45:36.703" v="2107" actId="1076"/>
          <ac:picMkLst>
            <pc:docMk/>
            <pc:sldMk cId="1946783875" sldId="266"/>
            <ac:picMk id="17" creationId="{7D9D4D39-96ED-4BC3-A8E5-21B015323E06}"/>
          </ac:picMkLst>
        </pc:picChg>
        <pc:cxnChg chg="add">
          <ac:chgData name="Johanne Grenier" userId="a88c5c725d971683" providerId="LiveId" clId="{24A35C8F-B8E7-4E63-9DFB-D3D8E02C39DD}" dt="2020-06-30T23:45:02.687" v="2100" actId="26606"/>
          <ac:cxnSpMkLst>
            <pc:docMk/>
            <pc:sldMk cId="1946783875" sldId="266"/>
            <ac:cxnSpMk id="24" creationId="{DAE3ABC6-4042-4293-A7DF-F01181363B7E}"/>
          </ac:cxnSpMkLst>
        </pc:cxnChg>
      </pc:sldChg>
      <pc:sldChg chg="modSp new del mod">
        <pc:chgData name="Johanne Grenier" userId="a88c5c725d971683" providerId="LiveId" clId="{24A35C8F-B8E7-4E63-9DFB-D3D8E02C39DD}" dt="2020-06-30T23:49:55.806" v="2176" actId="47"/>
        <pc:sldMkLst>
          <pc:docMk/>
          <pc:sldMk cId="994709013" sldId="267"/>
        </pc:sldMkLst>
        <pc:spChg chg="mod">
          <ac:chgData name="Johanne Grenier" userId="a88c5c725d971683" providerId="LiveId" clId="{24A35C8F-B8E7-4E63-9DFB-D3D8E02C39DD}" dt="2020-06-30T23:49:40.919" v="2175" actId="20577"/>
          <ac:spMkLst>
            <pc:docMk/>
            <pc:sldMk cId="994709013" sldId="267"/>
            <ac:spMk id="2" creationId="{32FB96A7-E33B-4076-9271-1DD77107323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CA" sz="2400" i="1">
                <a:solidFill>
                  <a:schemeClr val="tx1"/>
                </a:solidFill>
              </a:rPr>
              <a:t>En ce qui concerne les élément suivants,</a:t>
            </a:r>
            <a:r>
              <a:rPr lang="fr-CA" sz="2400" i="1" baseline="0">
                <a:solidFill>
                  <a:schemeClr val="tx1"/>
                </a:solidFill>
              </a:rPr>
              <a:t> tu te sens...</a:t>
            </a:r>
            <a:endParaRPr lang="fr-CA" sz="2400" i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3.9395352830944993E-3"/>
          <c:y val="7.5474218769009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8637244059867537E-3"/>
          <c:y val="8.1799869285498081E-2"/>
          <c:w val="0.97588867367425458"/>
          <c:h val="0.76417889249985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Feuil1!$A$14</c:f>
              <c:strCache>
                <c:ptCount val="1"/>
                <c:pt idx="0">
                  <c:v>Très préoccupé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Feuil1!$B$13:$G$13</c:f>
              <c:strCache>
                <c:ptCount val="6"/>
                <c:pt idx="0">
                  <c:v>Les cours à distance </c:v>
                </c:pt>
                <c:pt idx="1">
                  <c:v>Les cours en présentiel</c:v>
                </c:pt>
                <c:pt idx="2">
                  <c:v>Les activités d'apprentissage</c:v>
                </c:pt>
                <c:pt idx="3">
                  <c:v>L'horaire des cours</c:v>
                </c:pt>
                <c:pt idx="4">
                  <c:v>Les évaluations </c:v>
                </c:pt>
                <c:pt idx="5">
                  <c:v>Les échanges avec les enseignants </c:v>
                </c:pt>
              </c:strCache>
            </c:strRef>
          </c:cat>
          <c:val>
            <c:numRef>
              <c:f>Feuil1!$B$14:$G$14</c:f>
              <c:numCache>
                <c:formatCode>0%</c:formatCode>
                <c:ptCount val="6"/>
                <c:pt idx="0">
                  <c:v>0.36607142857142855</c:v>
                </c:pt>
                <c:pt idx="1">
                  <c:v>0.22321428571428573</c:v>
                </c:pt>
                <c:pt idx="2">
                  <c:v>0.25892857142857145</c:v>
                </c:pt>
                <c:pt idx="3">
                  <c:v>0.23214285714285715</c:v>
                </c:pt>
                <c:pt idx="4">
                  <c:v>0.5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7-4106-B8D0-655F27B8BAAD}"/>
            </c:ext>
          </c:extLst>
        </c:ser>
        <c:ser>
          <c:idx val="1"/>
          <c:order val="1"/>
          <c:tx>
            <c:strRef>
              <c:f>Feuil1!$A$15</c:f>
              <c:strCache>
                <c:ptCount val="1"/>
                <c:pt idx="0">
                  <c:v>Moyennement préoccupé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Feuil1!$B$13:$G$13</c:f>
              <c:strCache>
                <c:ptCount val="6"/>
                <c:pt idx="0">
                  <c:v>Les cours à distance </c:v>
                </c:pt>
                <c:pt idx="1">
                  <c:v>Les cours en présentiel</c:v>
                </c:pt>
                <c:pt idx="2">
                  <c:v>Les activités d'apprentissage</c:v>
                </c:pt>
                <c:pt idx="3">
                  <c:v>L'horaire des cours</c:v>
                </c:pt>
                <c:pt idx="4">
                  <c:v>Les évaluations </c:v>
                </c:pt>
                <c:pt idx="5">
                  <c:v>Les échanges avec les enseignants </c:v>
                </c:pt>
              </c:strCache>
            </c:strRef>
          </c:cat>
          <c:val>
            <c:numRef>
              <c:f>Feuil1!$B$15:$G$15</c:f>
              <c:numCache>
                <c:formatCode>0%</c:formatCode>
                <c:ptCount val="6"/>
                <c:pt idx="0">
                  <c:v>0.3392857142857143</c:v>
                </c:pt>
                <c:pt idx="1">
                  <c:v>0.33035714285714285</c:v>
                </c:pt>
                <c:pt idx="2">
                  <c:v>0.4017857142857143</c:v>
                </c:pt>
                <c:pt idx="3">
                  <c:v>0.33035714285714285</c:v>
                </c:pt>
                <c:pt idx="4">
                  <c:v>0.25</c:v>
                </c:pt>
                <c:pt idx="5">
                  <c:v>0.38392857142857145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17-4106-B8D0-655F27B8BAAD}"/>
            </c:ext>
          </c:extLst>
        </c:ser>
        <c:ser>
          <c:idx val="2"/>
          <c:order val="2"/>
          <c:tx>
            <c:strRef>
              <c:f>Feuil1!$A$16</c:f>
              <c:strCache>
                <c:ptCount val="1"/>
                <c:pt idx="0">
                  <c:v>Peu préoccupé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Feuil1!$B$13:$G$13</c:f>
              <c:strCache>
                <c:ptCount val="6"/>
                <c:pt idx="0">
                  <c:v>Les cours à distance </c:v>
                </c:pt>
                <c:pt idx="1">
                  <c:v>Les cours en présentiel</c:v>
                </c:pt>
                <c:pt idx="2">
                  <c:v>Les activités d'apprentissage</c:v>
                </c:pt>
                <c:pt idx="3">
                  <c:v>L'horaire des cours</c:v>
                </c:pt>
                <c:pt idx="4">
                  <c:v>Les évaluations </c:v>
                </c:pt>
                <c:pt idx="5">
                  <c:v>Les échanges avec les enseignants </c:v>
                </c:pt>
              </c:strCache>
            </c:strRef>
          </c:cat>
          <c:val>
            <c:numRef>
              <c:f>Feuil1!$B$16:$G$16</c:f>
              <c:numCache>
                <c:formatCode>0%</c:formatCode>
                <c:ptCount val="6"/>
                <c:pt idx="0">
                  <c:v>0.23214285714285715</c:v>
                </c:pt>
                <c:pt idx="1">
                  <c:v>0.33035714285714285</c:v>
                </c:pt>
                <c:pt idx="2">
                  <c:v>0.25</c:v>
                </c:pt>
                <c:pt idx="3">
                  <c:v>0.32142857142857145</c:v>
                </c:pt>
                <c:pt idx="4">
                  <c:v>0.22321428571428573</c:v>
                </c:pt>
                <c:pt idx="5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17-4106-B8D0-655F27B8BAAD}"/>
            </c:ext>
          </c:extLst>
        </c:ser>
        <c:ser>
          <c:idx val="3"/>
          <c:order val="3"/>
          <c:tx>
            <c:strRef>
              <c:f>Feuil1!$A$17</c:f>
              <c:strCache>
                <c:ptCount val="1"/>
                <c:pt idx="0">
                  <c:v>Indifférent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Feuil1!$B$13:$G$13</c:f>
              <c:strCache>
                <c:ptCount val="6"/>
                <c:pt idx="0">
                  <c:v>Les cours à distance </c:v>
                </c:pt>
                <c:pt idx="1">
                  <c:v>Les cours en présentiel</c:v>
                </c:pt>
                <c:pt idx="2">
                  <c:v>Les activités d'apprentissage</c:v>
                </c:pt>
                <c:pt idx="3">
                  <c:v>L'horaire des cours</c:v>
                </c:pt>
                <c:pt idx="4">
                  <c:v>Les évaluations </c:v>
                </c:pt>
                <c:pt idx="5">
                  <c:v>Les échanges avec les enseignants </c:v>
                </c:pt>
              </c:strCache>
            </c:strRef>
          </c:cat>
          <c:val>
            <c:numRef>
              <c:f>Feuil1!$B$17:$G$17</c:f>
              <c:numCache>
                <c:formatCode>0%</c:formatCode>
                <c:ptCount val="6"/>
                <c:pt idx="0">
                  <c:v>6.25E-2</c:v>
                </c:pt>
                <c:pt idx="1">
                  <c:v>0.11607142857142858</c:v>
                </c:pt>
                <c:pt idx="2">
                  <c:v>8.9285714285714288E-2</c:v>
                </c:pt>
                <c:pt idx="3">
                  <c:v>0.11607142857142858</c:v>
                </c:pt>
                <c:pt idx="4">
                  <c:v>2.6785714285714284E-2</c:v>
                </c:pt>
                <c:pt idx="5">
                  <c:v>8.0357142857142863E-2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7-4106-B8D0-655F27B8BA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4243768"/>
        <c:axId val="974244424"/>
      </c:barChart>
      <c:catAx>
        <c:axId val="97424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4244424"/>
        <c:crosses val="autoZero"/>
        <c:auto val="1"/>
        <c:lblAlgn val="ctr"/>
        <c:lblOffset val="100"/>
        <c:noMultiLvlLbl val="0"/>
      </c:catAx>
      <c:valAx>
        <c:axId val="974244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7424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92027081662233E-2"/>
          <c:y val="0.14369774480580638"/>
          <c:w val="0.53138782947579444"/>
          <c:h val="7.0383359610585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3EE35-7E80-4526-B14E-EB1D27939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D0FAD1-884C-40E6-988C-C782E9F35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2FD145-1803-44B6-A3C4-345DA814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151D-1AEB-4235-9B83-1118A204FA2E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53A7B1-5CEF-4417-AA26-4FC681F1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6D740E-B711-4EAF-B8AE-2CA28EE8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E37-4376-4C4C-BBA4-87351D14910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672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BC416-34DC-4053-ACAD-B9B59B39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49F4D4-0BF1-4D6C-9C87-B939076FF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45D7CD-19CF-4408-A5D3-48B5686A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151D-1AEB-4235-9B83-1118A204FA2E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0BB69D-8179-4DA3-8090-263E28F6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8276D4-0C3F-4222-B742-960D4198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E37-4376-4C4C-BBA4-87351D14910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947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E4D7C94-6893-48F0-BCFD-2C73203B8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C78798-8734-4A8E-AE0D-BF2DD3C96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3BF387-B303-461B-9FFF-DDC51C6B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151D-1AEB-4235-9B83-1118A204FA2E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60FAE3-94A5-4DD8-984D-439CC6911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0EDF95-6AB6-402F-991F-E9AC73A3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E37-4376-4C4C-BBA4-87351D14910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670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38A65-3C3F-4A1D-8F93-A3B4B52B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1A541E-415B-4E1D-A3A4-B72A98BBD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5E3D54-7936-4D0D-9E60-D14D43D0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151D-1AEB-4235-9B83-1118A204FA2E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9CC3C2-3778-4826-8952-6E7B4834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162B11-BC70-4290-9B79-60FB63A9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E37-4376-4C4C-BBA4-87351D14910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251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9F95B-447F-415E-B574-46B4BD7F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FD50A5-86AF-42A8-BBED-EF49A047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08666D-4F40-4F59-BE66-F1B5199D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151D-1AEB-4235-9B83-1118A204FA2E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2A8159-50A7-44A4-9E33-51DFC3D1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32478C-61A2-4800-B399-AB45CBBF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E37-4376-4C4C-BBA4-87351D14910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570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AC54E-C702-4672-9835-5581F25C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A34696-F6B7-4598-87CD-73556E2BA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5CE47F-8553-4DF9-9DEB-42F7FF052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AB4595-4B5E-42AE-943D-A6CA74ED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151D-1AEB-4235-9B83-1118A204FA2E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A34861-6936-451F-94BF-A4C755FA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8255D2-05DE-48F7-BABF-2D541735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E37-4376-4C4C-BBA4-87351D14910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29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957F2-FA01-4723-BF0F-909B772F6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5DB9C4-CB08-400F-8E06-C51A554DC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57C54F-1C26-4B20-B897-C2089C8BF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987F57-8B72-4C1A-AF68-F87F8B050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7CE72F-8F07-470D-83C6-8291131BB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6C34EC6-4182-4563-B41E-FC93DDF8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151D-1AEB-4235-9B83-1118A204FA2E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CDC2A5F-0C0C-42F0-A7C4-0CAB1485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17AA14-D94A-40FB-AFA2-E4BA30BD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E37-4376-4C4C-BBA4-87351D14910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117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6E471-4F97-4EFD-B1B3-7FBB6521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CA042C-E872-492E-B0F4-67240EEE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151D-1AEB-4235-9B83-1118A204FA2E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259204-635E-46D3-9898-C351BADB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2F9C72-3068-444E-BD5A-7A79192A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E37-4376-4C4C-BBA4-87351D14910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301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DC0E03-5B7E-4F5F-8A55-140B04C6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151D-1AEB-4235-9B83-1118A204FA2E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D4AD12-6F79-46A0-8F23-DB8A46D9C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00CB8-958E-4067-8984-C7DD49FC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E37-4376-4C4C-BBA4-87351D14910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465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8806B-5A8C-456C-AF11-B3236E7C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11FF22-AE85-4AAE-8907-244B51CC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A65627-D160-4A0D-96AA-07AA222F9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983DA6-1DF9-4EE5-AE27-5DC65ED9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151D-1AEB-4235-9B83-1118A204FA2E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DE30C5-4FD8-421D-A30E-5DEE8B27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8DF979-76C4-4E59-AC9C-EE5E0722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E37-4376-4C4C-BBA4-87351D14910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707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9095B-ED13-464F-A03D-AE6773EA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C6DA9E-AA7A-4CB8-8D71-79551F697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AFDA7D-0A7D-49BA-A7D3-5F20EEEB2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95838E-3A85-4E29-B24C-67495318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151D-1AEB-4235-9B83-1118A204FA2E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CE06D4-D886-4851-8164-E5C8A652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6EA777-01C1-4A73-898D-A1498B15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E37-4376-4C4C-BBA4-87351D14910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971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4229BEA-7B50-4B96-8AFB-14B0F8D6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97B2B3-4D26-4DDA-8E1A-23210FB65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579A3F-11C7-4A16-9BC8-80959D774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F151D-1AEB-4235-9B83-1118A204FA2E}" type="datetimeFigureOut">
              <a:rPr lang="fr-CA" smtClean="0"/>
              <a:t>2020-07-03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091893-3905-4E96-A40C-12DFFCB21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D734EF-9F2D-46C9-AD4D-DFD0B8FB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62E37-4376-4C4C-BBA4-87351D14910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522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journal.admee.org/index.php/ejiref/issue/view/21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etudier.uqam.ca/info-&#233;tudes" TargetMode="External"/><Relationship Id="rId12" Type="http://schemas.openxmlformats.org/officeDocument/2006/relationships/hyperlink" Target="https://pixabay.com/en/internet-web-globe-mouse-earth-42584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rrefourtechnopedagogique.uqam.ca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moodlex.uqam.ca/course/view.php?id=16" TargetMode="External"/><Relationship Id="rId10" Type="http://schemas.openxmlformats.org/officeDocument/2006/relationships/hyperlink" Target="http://pedagogie.uquebec.ca/outils/enseigner-distance-partage-de-ressources" TargetMode="External"/><Relationship Id="rId4" Type="http://schemas.openxmlformats.org/officeDocument/2006/relationships/hyperlink" Target="https://fr.wikipedia.org/wiki/Fichier:Logo_UQAM.svg" TargetMode="External"/><Relationship Id="rId9" Type="http://schemas.openxmlformats.org/officeDocument/2006/relationships/hyperlink" Target="https://pixabay.com/en/internet-globe-browser-mouse-2498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40C9A-324E-4DA2-9B7C-47E9074F0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Évaluation à distance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0DB7EE-81C9-4A7B-888F-C64A26D246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Discussion Département des sciences de l’activité physique</a:t>
            </a:r>
          </a:p>
        </p:txBody>
      </p:sp>
    </p:spTree>
    <p:extLst>
      <p:ext uri="{BB962C8B-B14F-4D97-AF65-F5344CB8AC3E}">
        <p14:creationId xmlns:p14="http://schemas.microsoft.com/office/powerpoint/2010/main" val="220120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BEB885-C8A8-47DE-8B61-5468124F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fr-CA" sz="3000">
                <a:solidFill>
                  <a:schemeClr val="bg1"/>
                </a:solidFill>
              </a:rPr>
              <a:t>Discussion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59E7A6-6486-4DED-AB55-4775ABF5E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fr-CA" sz="2200">
                <a:solidFill>
                  <a:schemeClr val="bg1"/>
                </a:solidFill>
              </a:rPr>
              <a:t>WOW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sz="2200">
                <a:solidFill>
                  <a:schemeClr val="bg1"/>
                </a:solidFill>
              </a:rPr>
              <a:t>WARNING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sz="2200">
                <a:solidFill>
                  <a:schemeClr val="bg1"/>
                </a:solidFill>
              </a:rPr>
              <a:t>WANT </a:t>
            </a:r>
          </a:p>
        </p:txBody>
      </p:sp>
      <p:pic>
        <p:nvPicPr>
          <p:cNvPr id="17" name="Image 16" descr="Une image contenant extérieur, herbe, fleur, plante&#10;&#10;Description générée automatiquement">
            <a:extLst>
              <a:ext uri="{FF2B5EF4-FFF2-40B4-BE49-F238E27FC236}">
                <a16:creationId xmlns:a16="http://schemas.microsoft.com/office/drawing/2014/main" id="{7D9D4D39-96ED-4BC3-A8E5-21B015323E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4" b="-2"/>
          <a:stretch/>
        </p:blipFill>
        <p:spPr>
          <a:xfrm>
            <a:off x="6096000" y="2562380"/>
            <a:ext cx="5236004" cy="3530904"/>
          </a:xfrm>
          <a:prstGeom prst="rect">
            <a:avLst/>
          </a:prstGeom>
        </p:spPr>
      </p:pic>
      <p:pic>
        <p:nvPicPr>
          <p:cNvPr id="15" name="Image 14" descr="Une image contenant herbe, extérieur, jardin, golf&#10;&#10;Description générée automatiquement">
            <a:extLst>
              <a:ext uri="{FF2B5EF4-FFF2-40B4-BE49-F238E27FC236}">
                <a16:creationId xmlns:a16="http://schemas.microsoft.com/office/drawing/2014/main" id="{321DE198-8D2D-432F-8609-931A0EF5D5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" r="-3" b="2681"/>
          <a:stretch/>
        </p:blipFill>
        <p:spPr>
          <a:xfrm>
            <a:off x="649270" y="2562380"/>
            <a:ext cx="5224208" cy="35309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5DA2DC6-9A6A-468D-B507-FACA82CC9FE6}"/>
              </a:ext>
            </a:extLst>
          </p:cNvPr>
          <p:cNvSpPr txBox="1"/>
          <p:nvPr/>
        </p:nvSpPr>
        <p:spPr>
          <a:xfrm>
            <a:off x="3773088" y="6227644"/>
            <a:ext cx="464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2400" dirty="0"/>
              <a:t>Dans l’ordre OU selon l’inspiration ?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04CE422-1386-4748-8504-3C5D016B5971}"/>
              </a:ext>
            </a:extLst>
          </p:cNvPr>
          <p:cNvGrpSpPr/>
          <p:nvPr/>
        </p:nvGrpSpPr>
        <p:grpSpPr>
          <a:xfrm>
            <a:off x="8538484" y="844465"/>
            <a:ext cx="2182109" cy="1023546"/>
            <a:chOff x="7511133" y="1950465"/>
            <a:chExt cx="2182109" cy="1023546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636F1DE-BD91-4EAC-96F0-5C9E632035C3}"/>
                </a:ext>
              </a:extLst>
            </p:cNvPr>
            <p:cNvSpPr txBox="1"/>
            <p:nvPr/>
          </p:nvSpPr>
          <p:spPr>
            <a:xfrm rot="20195134">
              <a:off x="7511133" y="1950465"/>
              <a:ext cx="1457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400" dirty="0">
                  <a:solidFill>
                    <a:schemeClr val="bg1"/>
                  </a:solidFill>
                </a:rPr>
                <a:t>WARNING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5F9BC1A-E0E1-4EA7-B093-49F0E3C663A5}"/>
                </a:ext>
              </a:extLst>
            </p:cNvPr>
            <p:cNvSpPr txBox="1"/>
            <p:nvPr/>
          </p:nvSpPr>
          <p:spPr>
            <a:xfrm rot="20195134">
              <a:off x="8763436" y="1950465"/>
              <a:ext cx="929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400" dirty="0">
                  <a:solidFill>
                    <a:schemeClr val="bg1"/>
                  </a:solidFill>
                </a:rPr>
                <a:t>WOW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AE9B46B-0CA0-4ED4-ABED-22822E926280}"/>
                </a:ext>
              </a:extLst>
            </p:cNvPr>
            <p:cNvSpPr txBox="1"/>
            <p:nvPr/>
          </p:nvSpPr>
          <p:spPr>
            <a:xfrm rot="2116805">
              <a:off x="8223896" y="2512346"/>
              <a:ext cx="972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400" dirty="0">
                  <a:solidFill>
                    <a:schemeClr val="bg1"/>
                  </a:solidFill>
                </a:rPr>
                <a:t>WANT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78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5B52ED-A6E5-4C36-ADC7-BAB3D5C0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B357D0-C40E-4612-BAC7-AEE4B731D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Évaluer … à distance</a:t>
            </a:r>
          </a:p>
          <a:p>
            <a:r>
              <a:rPr lang="fr-CA" dirty="0"/>
              <a:t>Quelques ressources</a:t>
            </a:r>
          </a:p>
          <a:p>
            <a:r>
              <a:rPr lang="fr-CA" dirty="0"/>
              <a:t>Discussion</a:t>
            </a:r>
          </a:p>
          <a:p>
            <a:pPr lvl="1"/>
            <a:r>
              <a:rPr lang="fr-CA" dirty="0"/>
              <a:t>WOW </a:t>
            </a:r>
          </a:p>
          <a:p>
            <a:pPr lvl="1"/>
            <a:r>
              <a:rPr lang="fr-CA" dirty="0"/>
              <a:t>WARNING</a:t>
            </a:r>
          </a:p>
          <a:p>
            <a:pPr lvl="1"/>
            <a:r>
              <a:rPr lang="fr-CA" dirty="0"/>
              <a:t>WANT </a:t>
            </a:r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8149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6B1C3E4F-48E5-45B4-91F6-96F5C63372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910507"/>
              </p:ext>
            </p:extLst>
          </p:nvPr>
        </p:nvGraphicFramePr>
        <p:xfrm>
          <a:off x="217821" y="405651"/>
          <a:ext cx="11587915" cy="6452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8E663D1-9772-4ADA-A2A0-1C2B8458FF3D}"/>
              </a:ext>
            </a:extLst>
          </p:cNvPr>
          <p:cNvSpPr/>
          <p:nvPr/>
        </p:nvSpPr>
        <p:spPr>
          <a:xfrm>
            <a:off x="8001001" y="1130968"/>
            <a:ext cx="1720515" cy="520967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C99592E-1750-48C9-82C8-6A99A0F13EEA}"/>
              </a:ext>
            </a:extLst>
          </p:cNvPr>
          <p:cNvSpPr txBox="1"/>
          <p:nvPr/>
        </p:nvSpPr>
        <p:spPr>
          <a:xfrm>
            <a:off x="9721516" y="6480972"/>
            <a:ext cx="23647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dirty="0"/>
              <a:t>Sondage auprès des étudiants juin 2020</a:t>
            </a:r>
          </a:p>
        </p:txBody>
      </p:sp>
    </p:spTree>
    <p:extLst>
      <p:ext uri="{BB962C8B-B14F-4D97-AF65-F5344CB8AC3E}">
        <p14:creationId xmlns:p14="http://schemas.microsoft.com/office/powerpoint/2010/main" val="22146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A3A73-19F9-46EE-9C7D-044DDE24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Évaluation … à distance</a:t>
            </a:r>
            <a:br>
              <a:rPr lang="fr-CA" dirty="0"/>
            </a:br>
            <a:r>
              <a:rPr lang="fr-CA" dirty="0"/>
              <a:t>                                          quelques réflexions…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579E0AB-C2AD-4436-BFA5-8C8029872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551772"/>
              </p:ext>
            </p:extLst>
          </p:nvPr>
        </p:nvGraphicFramePr>
        <p:xfrm>
          <a:off x="639097" y="1681316"/>
          <a:ext cx="1071470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429">
                  <a:extLst>
                    <a:ext uri="{9D8B030D-6E8A-4147-A177-3AD203B41FA5}">
                      <a16:colId xmlns:a16="http://schemas.microsoft.com/office/drawing/2014/main" val="2733124870"/>
                    </a:ext>
                  </a:extLst>
                </a:gridCol>
                <a:gridCol w="6809274">
                  <a:extLst>
                    <a:ext uri="{9D8B030D-6E8A-4147-A177-3AD203B41FA5}">
                      <a16:colId xmlns:a16="http://schemas.microsoft.com/office/drawing/2014/main" val="1641797796"/>
                    </a:ext>
                  </a:extLst>
                </a:gridCol>
              </a:tblGrid>
              <a:tr h="324465">
                <a:tc>
                  <a:txBody>
                    <a:bodyPr/>
                    <a:lstStyle/>
                    <a:p>
                      <a:r>
                        <a:rPr lang="fr-CA" dirty="0"/>
                        <a:t>Quelques qualités d’une évaluation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Évaluation en contexte de cours à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84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Importance de l’alignement pédagogique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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Travail autonome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Symbol" panose="05050102010706020507" pitchFamily="18" charset="2"/>
                        </a:rPr>
                        <a:t>→ </a:t>
                      </a:r>
                      <a:r>
                        <a:rPr lang="fr-CA" b="1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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signification de l’évaluation</a:t>
                      </a:r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56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Pour soutenir l’apprentissage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 </a:t>
                      </a:r>
                      <a:r>
                        <a:rPr lang="fr-CA" dirty="0"/>
                        <a:t>Isolement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Symbol" panose="05050102010706020507" pitchFamily="18" charset="2"/>
                        </a:rPr>
                        <a:t>→ </a:t>
                      </a:r>
                      <a:r>
                        <a:rPr lang="fr-CA" dirty="0"/>
                        <a:t> </a:t>
                      </a:r>
                      <a:r>
                        <a:rPr lang="fr-CA" b="1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fr-CA" dirty="0">
                          <a:sym typeface="Symbol" panose="05050102010706020507" pitchFamily="18" charset="2"/>
                        </a:rPr>
                        <a:t> échanges </a:t>
                      </a:r>
                      <a:r>
                        <a:rPr lang="fr-CA" dirty="0" err="1">
                          <a:sym typeface="Symbol" panose="05050102010706020507" pitchFamily="18" charset="2"/>
                        </a:rPr>
                        <a:t>Ét-Ét</a:t>
                      </a:r>
                      <a:r>
                        <a:rPr lang="fr-CA" dirty="0">
                          <a:sym typeface="Symbol" panose="05050102010706020507" pitchFamily="18" charset="2"/>
                        </a:rPr>
                        <a:t>, </a:t>
                      </a:r>
                      <a:r>
                        <a:rPr lang="fr-CA" b="1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fr-CA" dirty="0">
                          <a:sym typeface="Symbol" panose="05050102010706020507" pitchFamily="18" charset="2"/>
                        </a:rPr>
                        <a:t> échanges </a:t>
                      </a:r>
                      <a:r>
                        <a:rPr lang="fr-CA" dirty="0" err="1">
                          <a:sym typeface="Symbol" panose="05050102010706020507" pitchFamily="18" charset="2"/>
                        </a:rPr>
                        <a:t>Ét</a:t>
                      </a:r>
                      <a:r>
                        <a:rPr lang="fr-CA" dirty="0">
                          <a:sym typeface="Symbol" panose="05050102010706020507" pitchFamily="18" charset="2"/>
                        </a:rPr>
                        <a:t>-Pr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11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Présence de rétroactions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 </a:t>
                      </a:r>
                      <a:r>
                        <a:rPr lang="fr-CA" dirty="0"/>
                        <a:t>Isolement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Symbol" panose="05050102010706020507" pitchFamily="18" charset="2"/>
                        </a:rPr>
                        <a:t>→ </a:t>
                      </a:r>
                      <a:r>
                        <a:rPr lang="fr-CA" b="1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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rétroactions du Pr et des </a:t>
                      </a:r>
                      <a:r>
                        <a:rPr lang="fr-CA" b="0" dirty="0" err="1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Ét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295677"/>
                  </a:ext>
                </a:extLst>
              </a:tr>
              <a:tr h="661670">
                <a:tc>
                  <a:txBody>
                    <a:bodyPr/>
                    <a:lstStyle/>
                    <a:p>
                      <a:pPr algn="l"/>
                      <a:endParaRPr lang="fr-CA" dirty="0"/>
                    </a:p>
                    <a:p>
                      <a:pPr algn="l"/>
                      <a:r>
                        <a:rPr lang="fr-CA" dirty="0"/>
                        <a:t>Consignes claires (pré évaluation)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 </a:t>
                      </a:r>
                      <a:r>
                        <a:rPr lang="fr-CA" dirty="0"/>
                        <a:t>Isolement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Symbol" panose="05050102010706020507" pitchFamily="18" charset="2"/>
                        </a:rPr>
                        <a:t>→ </a:t>
                      </a:r>
                      <a:r>
                        <a:rPr lang="fr-CA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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besoin d’être rassurés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Symbol" panose="05050102010706020507" pitchFamily="18" charset="2"/>
                        </a:rPr>
                        <a:t>→ </a:t>
                      </a:r>
                      <a:r>
                        <a:rPr lang="fr-CA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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communication informelle (réseau sociaux)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Symbol" panose="05050102010706020507" pitchFamily="18" charset="2"/>
                        </a:rPr>
                        <a:t>→ </a:t>
                      </a:r>
                      <a:r>
                        <a:rPr lang="fr-CA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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risque de distorsion  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77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dirty="0"/>
                        <a:t>Critères d’évaluation clairs </a:t>
                      </a:r>
                    </a:p>
                    <a:p>
                      <a:pPr algn="l"/>
                      <a:r>
                        <a:rPr lang="fr-CA" dirty="0"/>
                        <a:t>(grille d’évaluation)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 </a:t>
                      </a:r>
                      <a:r>
                        <a:rPr lang="fr-CA" dirty="0"/>
                        <a:t>Isolement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Symbol" panose="05050102010706020507" pitchFamily="18" charset="2"/>
                        </a:rPr>
                        <a:t>→ </a:t>
                      </a:r>
                      <a:r>
                        <a:rPr lang="fr-CA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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besoin d’être rassurés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Symbol" panose="05050102010706020507" pitchFamily="18" charset="2"/>
                        </a:rPr>
                        <a:t>→ </a:t>
                      </a:r>
                      <a:r>
                        <a:rPr lang="fr-CA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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communication informelle (réseau sociaux)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Symbol" panose="05050102010706020507" pitchFamily="18" charset="2"/>
                        </a:rPr>
                        <a:t>→ </a:t>
                      </a:r>
                      <a:r>
                        <a:rPr lang="fr-CA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 </a:t>
                      </a:r>
                      <a:r>
                        <a:rPr lang="fr-CA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risque de distorsion  </a:t>
                      </a:r>
                    </a:p>
                    <a:p>
                      <a:r>
                        <a:rPr lang="fr-CA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 </a:t>
                      </a:r>
                      <a:r>
                        <a:rPr lang="fr-CA" dirty="0"/>
                        <a:t>Isolement lorsqu’ils se mettront au travail</a:t>
                      </a:r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404336"/>
                  </a:ext>
                </a:extLst>
              </a:tr>
            </a:tbl>
          </a:graphicData>
        </a:graphic>
      </p:graphicFrame>
      <p:sp>
        <p:nvSpPr>
          <p:cNvPr id="6" name="Flèche : double flèche verticale 5">
            <a:extLst>
              <a:ext uri="{FF2B5EF4-FFF2-40B4-BE49-F238E27FC236}">
                <a16:creationId xmlns:a16="http://schemas.microsoft.com/office/drawing/2014/main" id="{7D06D20C-018A-4C87-A23E-46B75D731F2F}"/>
              </a:ext>
            </a:extLst>
          </p:cNvPr>
          <p:cNvSpPr/>
          <p:nvPr/>
        </p:nvSpPr>
        <p:spPr>
          <a:xfrm>
            <a:off x="3559275" y="4626078"/>
            <a:ext cx="285135" cy="55060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 : double flèche verticale 7">
            <a:extLst>
              <a:ext uri="{FF2B5EF4-FFF2-40B4-BE49-F238E27FC236}">
                <a16:creationId xmlns:a16="http://schemas.microsoft.com/office/drawing/2014/main" id="{F53237C8-159E-4C24-819C-EE0DFD8C6C2A}"/>
              </a:ext>
            </a:extLst>
          </p:cNvPr>
          <p:cNvSpPr/>
          <p:nvPr/>
        </p:nvSpPr>
        <p:spPr>
          <a:xfrm>
            <a:off x="3559276" y="3054653"/>
            <a:ext cx="285135" cy="55060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 : coins arrondis 2">
            <a:hlinkClick r:id="rId2" action="ppaction://hlinksldjump"/>
            <a:extLst>
              <a:ext uri="{FF2B5EF4-FFF2-40B4-BE49-F238E27FC236}">
                <a16:creationId xmlns:a16="http://schemas.microsoft.com/office/drawing/2014/main" id="{6CF9B8D7-FE36-4C2B-B1EC-AA821D9C0454}"/>
              </a:ext>
            </a:extLst>
          </p:cNvPr>
          <p:cNvSpPr/>
          <p:nvPr/>
        </p:nvSpPr>
        <p:spPr>
          <a:xfrm>
            <a:off x="10631424" y="6156960"/>
            <a:ext cx="816864" cy="335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770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E378F0-6232-495A-BC73-F4F08051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04" y="640081"/>
            <a:ext cx="3141664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L’alignement pédagogique</a:t>
            </a:r>
          </a:p>
        </p:txBody>
      </p:sp>
      <p:pic>
        <p:nvPicPr>
          <p:cNvPr id="4" name="Picture 235" descr="Une image contenant intérieur, gâteau, anniversaire, assis&#10;&#10;Description générée automatiquement">
            <a:extLst>
              <a:ext uri="{FF2B5EF4-FFF2-40B4-BE49-F238E27FC236}">
                <a16:creationId xmlns:a16="http://schemas.microsoft.com/office/drawing/2014/main" id="{3A21A538-A44E-4008-855A-19712DA3B0C8}"/>
              </a:ext>
            </a:extLst>
          </p:cNvPr>
          <p:cNvPicPr/>
          <p:nvPr/>
        </p:nvPicPr>
        <p:blipFill rotWithShape="1">
          <a:blip r:embed="rId2"/>
          <a:srcRect l="8000" r="-1" b="-1"/>
          <a:stretch/>
        </p:blipFill>
        <p:spPr>
          <a:xfrm>
            <a:off x="606132" y="640081"/>
            <a:ext cx="7486405" cy="421109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Flèche : haut 4">
            <a:extLst>
              <a:ext uri="{FF2B5EF4-FFF2-40B4-BE49-F238E27FC236}">
                <a16:creationId xmlns:a16="http://schemas.microsoft.com/office/drawing/2014/main" id="{9F45BFEA-EB1B-4937-8A63-AA69B2ED7BD0}"/>
              </a:ext>
            </a:extLst>
          </p:cNvPr>
          <p:cNvSpPr/>
          <p:nvPr/>
        </p:nvSpPr>
        <p:spPr>
          <a:xfrm>
            <a:off x="3131768" y="4504338"/>
            <a:ext cx="1552074" cy="1311442"/>
          </a:xfrm>
          <a:prstGeom prst="upArrow">
            <a:avLst/>
          </a:prstGeom>
          <a:solidFill>
            <a:srgbClr val="7D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ÉTAPE #1</a:t>
            </a:r>
          </a:p>
        </p:txBody>
      </p:sp>
      <p:sp>
        <p:nvSpPr>
          <p:cNvPr id="10" name="Flèche : haut 9">
            <a:extLst>
              <a:ext uri="{FF2B5EF4-FFF2-40B4-BE49-F238E27FC236}">
                <a16:creationId xmlns:a16="http://schemas.microsoft.com/office/drawing/2014/main" id="{99644E68-5F1B-4092-A605-F0FD68EF514A}"/>
              </a:ext>
            </a:extLst>
          </p:cNvPr>
          <p:cNvSpPr/>
          <p:nvPr/>
        </p:nvSpPr>
        <p:spPr>
          <a:xfrm>
            <a:off x="4683842" y="4504338"/>
            <a:ext cx="1552074" cy="1311442"/>
          </a:xfrm>
          <a:prstGeom prst="upArrow">
            <a:avLst/>
          </a:prstGeom>
          <a:solidFill>
            <a:srgbClr val="FF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ÉTAPE #2</a:t>
            </a:r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5E0617AF-FF5E-44C7-868F-2D0DD93978F0}"/>
              </a:ext>
            </a:extLst>
          </p:cNvPr>
          <p:cNvSpPr/>
          <p:nvPr/>
        </p:nvSpPr>
        <p:spPr>
          <a:xfrm>
            <a:off x="6235916" y="4504338"/>
            <a:ext cx="1552074" cy="1311442"/>
          </a:xfrm>
          <a:prstGeom prst="upArrow">
            <a:avLst/>
          </a:prstGeom>
          <a:solidFill>
            <a:srgbClr val="FFF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ÉTAPE #3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D2CCC8-CBC3-4727-8898-4D758943173E}"/>
              </a:ext>
            </a:extLst>
          </p:cNvPr>
          <p:cNvSpPr/>
          <p:nvPr/>
        </p:nvSpPr>
        <p:spPr>
          <a:xfrm>
            <a:off x="3235137" y="5906239"/>
            <a:ext cx="4552853" cy="542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Planification de l’enseignant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27A77FF3-4B5D-4A42-B6B3-7ABFCCD53090}"/>
              </a:ext>
            </a:extLst>
          </p:cNvPr>
          <p:cNvSpPr/>
          <p:nvPr/>
        </p:nvSpPr>
        <p:spPr>
          <a:xfrm rot="16200000">
            <a:off x="1578417" y="2533230"/>
            <a:ext cx="757988" cy="1788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 : coins arrondis 10">
            <a:hlinkClick r:id="rId3" action="ppaction://hlinksldjump"/>
            <a:extLst>
              <a:ext uri="{FF2B5EF4-FFF2-40B4-BE49-F238E27FC236}">
                <a16:creationId xmlns:a16="http://schemas.microsoft.com/office/drawing/2014/main" id="{F55AFC13-7DD4-4D3E-ABB3-B9FB02EF12AC}"/>
              </a:ext>
            </a:extLst>
          </p:cNvPr>
          <p:cNvSpPr/>
          <p:nvPr/>
        </p:nvSpPr>
        <p:spPr>
          <a:xfrm>
            <a:off x="11094720" y="6252160"/>
            <a:ext cx="597408" cy="393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16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7CB012-B64C-4B60-A4FD-FC578965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Mille et une possibilités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4CFEB44-C9E6-4885-9363-EA9CD8753A37}"/>
              </a:ext>
            </a:extLst>
          </p:cNvPr>
          <p:cNvSpPr txBox="1"/>
          <p:nvPr/>
        </p:nvSpPr>
        <p:spPr>
          <a:xfrm>
            <a:off x="686820" y="5362656"/>
            <a:ext cx="1334485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Analyses réflexives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C340CC-D490-4EF1-B325-32D0DB4337CC}"/>
              </a:ext>
            </a:extLst>
          </p:cNvPr>
          <p:cNvSpPr txBox="1"/>
          <p:nvPr/>
        </p:nvSpPr>
        <p:spPr>
          <a:xfrm>
            <a:off x="10082463" y="2716499"/>
            <a:ext cx="1299411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Approches par problèmes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0391FFF-6734-4B9E-99BD-BBD293278585}"/>
              </a:ext>
            </a:extLst>
          </p:cNvPr>
          <p:cNvSpPr txBox="1"/>
          <p:nvPr/>
        </p:nvSpPr>
        <p:spPr>
          <a:xfrm>
            <a:off x="4912283" y="4330800"/>
            <a:ext cx="1299411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Approches par projets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E1D2E51-BE40-4E96-B8E8-9D6B199C3603}"/>
              </a:ext>
            </a:extLst>
          </p:cNvPr>
          <p:cNvSpPr txBox="1"/>
          <p:nvPr/>
        </p:nvSpPr>
        <p:spPr>
          <a:xfrm>
            <a:off x="3128211" y="5659019"/>
            <a:ext cx="85424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Balado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288B594-00B3-4876-9B03-2F3373A924BB}"/>
              </a:ext>
            </a:extLst>
          </p:cNvPr>
          <p:cNvSpPr txBox="1"/>
          <p:nvPr/>
        </p:nvSpPr>
        <p:spPr>
          <a:xfrm>
            <a:off x="7543799" y="4515508"/>
            <a:ext cx="92643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Blogues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E7B06F5-ED04-4F56-83E9-35912EA4E35D}"/>
              </a:ext>
            </a:extLst>
          </p:cNvPr>
          <p:cNvSpPr txBox="1"/>
          <p:nvPr/>
        </p:nvSpPr>
        <p:spPr>
          <a:xfrm>
            <a:off x="686820" y="2757085"/>
            <a:ext cx="1299411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Capsules vidéo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B375490-80A5-4A4C-B17A-952AA71F8C60}"/>
              </a:ext>
            </a:extLst>
          </p:cNvPr>
          <p:cNvSpPr txBox="1"/>
          <p:nvPr/>
        </p:nvSpPr>
        <p:spPr>
          <a:xfrm>
            <a:off x="9997548" y="5815430"/>
            <a:ext cx="1668379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Cartes conceptuelles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4F03DB9-5A73-48EB-B3C6-07873A424679}"/>
              </a:ext>
            </a:extLst>
          </p:cNvPr>
          <p:cNvSpPr txBox="1"/>
          <p:nvPr/>
        </p:nvSpPr>
        <p:spPr>
          <a:xfrm>
            <a:off x="1588169" y="4037807"/>
            <a:ext cx="1070811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Créations d’œuvres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19D910F-16AB-4148-B4E4-3A696C157C6A}"/>
              </a:ext>
            </a:extLst>
          </p:cNvPr>
          <p:cNvSpPr txBox="1"/>
          <p:nvPr/>
        </p:nvSpPr>
        <p:spPr>
          <a:xfrm>
            <a:off x="6094412" y="5839493"/>
            <a:ext cx="85424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Débats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5D6C368-0138-4662-8E1E-1D6CAF364543}"/>
              </a:ext>
            </a:extLst>
          </p:cNvPr>
          <p:cNvSpPr txBox="1"/>
          <p:nvPr/>
        </p:nvSpPr>
        <p:spPr>
          <a:xfrm>
            <a:off x="4388727" y="6192211"/>
            <a:ext cx="129941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24F7981-E083-4B90-9FA0-386054534DFB}"/>
              </a:ext>
            </a:extLst>
          </p:cNvPr>
          <p:cNvSpPr txBox="1"/>
          <p:nvPr/>
        </p:nvSpPr>
        <p:spPr>
          <a:xfrm>
            <a:off x="1600200" y="6231806"/>
            <a:ext cx="1143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Entrevues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A19C390-E537-46A4-8744-90C86053BFBD}"/>
              </a:ext>
            </a:extLst>
          </p:cNvPr>
          <p:cNvSpPr txBox="1"/>
          <p:nvPr/>
        </p:nvSpPr>
        <p:spPr>
          <a:xfrm>
            <a:off x="10655274" y="4251114"/>
            <a:ext cx="1010653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Études de cas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4FE2456-6548-4C63-B5D6-4CC30E34D775}"/>
              </a:ext>
            </a:extLst>
          </p:cNvPr>
          <p:cNvSpPr txBox="1"/>
          <p:nvPr/>
        </p:nvSpPr>
        <p:spPr>
          <a:xfrm>
            <a:off x="7086600" y="3524891"/>
            <a:ext cx="141972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Évaluations par les pairs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CA7C49E-10CA-4767-993B-2DADD04F7E39}"/>
              </a:ext>
            </a:extLst>
          </p:cNvPr>
          <p:cNvSpPr txBox="1"/>
          <p:nvPr/>
        </p:nvSpPr>
        <p:spPr>
          <a:xfrm>
            <a:off x="3089316" y="4196806"/>
            <a:ext cx="1299411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Examens cliniques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CDDD51A-048F-4A2F-914F-8A7417802C00}"/>
              </a:ext>
            </a:extLst>
          </p:cNvPr>
          <p:cNvSpPr txBox="1"/>
          <p:nvPr/>
        </p:nvSpPr>
        <p:spPr>
          <a:xfrm>
            <a:off x="409074" y="4738514"/>
            <a:ext cx="11790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Exercices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8D34E8B-D731-4C40-81B8-279D4A65DE66}"/>
              </a:ext>
            </a:extLst>
          </p:cNvPr>
          <p:cNvSpPr txBox="1"/>
          <p:nvPr/>
        </p:nvSpPr>
        <p:spPr>
          <a:xfrm>
            <a:off x="8223584" y="2466815"/>
            <a:ext cx="1179095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Fiches de lecture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D214666-61D1-4B48-8142-E1BC17F0E82C}"/>
              </a:ext>
            </a:extLst>
          </p:cNvPr>
          <p:cNvSpPr txBox="1"/>
          <p:nvPr/>
        </p:nvSpPr>
        <p:spPr>
          <a:xfrm>
            <a:off x="288758" y="3735174"/>
            <a:ext cx="141972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Infographies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EE6B701-E03A-4F6D-BD4B-F4135CD9FCBD}"/>
              </a:ext>
            </a:extLst>
          </p:cNvPr>
          <p:cNvSpPr txBox="1"/>
          <p:nvPr/>
        </p:nvSpPr>
        <p:spPr>
          <a:xfrm>
            <a:off x="1986231" y="2290529"/>
            <a:ext cx="92643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Jeux sérieux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9B4B1B6-55C9-4282-B85A-233EA0357C0F}"/>
              </a:ext>
            </a:extLst>
          </p:cNvPr>
          <p:cNvSpPr txBox="1"/>
          <p:nvPr/>
        </p:nvSpPr>
        <p:spPr>
          <a:xfrm>
            <a:off x="7642158" y="6151387"/>
            <a:ext cx="109487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Journaux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BEF233C-43B6-4D8B-8ED1-3881D39C5075}"/>
              </a:ext>
            </a:extLst>
          </p:cNvPr>
          <p:cNvSpPr txBox="1"/>
          <p:nvPr/>
        </p:nvSpPr>
        <p:spPr>
          <a:xfrm>
            <a:off x="4186989" y="5222918"/>
            <a:ext cx="78205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43E1F8B-AD6C-4A0C-B4A9-D2E24A0F82CB}"/>
              </a:ext>
            </a:extLst>
          </p:cNvPr>
          <p:cNvSpPr txBox="1"/>
          <p:nvPr/>
        </p:nvSpPr>
        <p:spPr>
          <a:xfrm>
            <a:off x="8373978" y="3903750"/>
            <a:ext cx="1515979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listes de vérification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E1699CE-AB24-4F79-B38E-A75D194D0534}"/>
              </a:ext>
            </a:extLst>
          </p:cNvPr>
          <p:cNvSpPr txBox="1"/>
          <p:nvPr/>
        </p:nvSpPr>
        <p:spPr>
          <a:xfrm>
            <a:off x="8524374" y="5659019"/>
            <a:ext cx="1503947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Mises en situation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66FB1F4-4408-4378-A7D0-2A89E859D556}"/>
              </a:ext>
            </a:extLst>
          </p:cNvPr>
          <p:cNvSpPr txBox="1"/>
          <p:nvPr/>
        </p:nvSpPr>
        <p:spPr>
          <a:xfrm>
            <a:off x="1798416" y="5372626"/>
            <a:ext cx="151597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Performances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0FCBAB6-BB79-4D43-B694-28019D03DA20}"/>
              </a:ext>
            </a:extLst>
          </p:cNvPr>
          <p:cNvSpPr txBox="1"/>
          <p:nvPr/>
        </p:nvSpPr>
        <p:spPr>
          <a:xfrm>
            <a:off x="6521533" y="5002715"/>
            <a:ext cx="113096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Plénières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BE2862F-E2E5-4657-86D2-44B2C5906363}"/>
              </a:ext>
            </a:extLst>
          </p:cNvPr>
          <p:cNvSpPr txBox="1"/>
          <p:nvPr/>
        </p:nvSpPr>
        <p:spPr>
          <a:xfrm>
            <a:off x="2911007" y="6215045"/>
            <a:ext cx="113096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Portfolios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9E68540-16F3-4BBB-B010-D1B1C7842545}"/>
              </a:ext>
            </a:extLst>
          </p:cNvPr>
          <p:cNvSpPr txBox="1"/>
          <p:nvPr/>
        </p:nvSpPr>
        <p:spPr>
          <a:xfrm>
            <a:off x="5875421" y="2434946"/>
            <a:ext cx="1668379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Présentations orales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EBB1BD7-F69B-4FFE-A928-334E2A1B6DD9}"/>
              </a:ext>
            </a:extLst>
          </p:cNvPr>
          <p:cNvSpPr txBox="1"/>
          <p:nvPr/>
        </p:nvSpPr>
        <p:spPr>
          <a:xfrm>
            <a:off x="4828674" y="5289683"/>
            <a:ext cx="1668379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Présentations par affiches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8A2A2E8C-88F5-4335-8F93-CA407592B06C}"/>
              </a:ext>
            </a:extLst>
          </p:cNvPr>
          <p:cNvSpPr txBox="1"/>
          <p:nvPr/>
        </p:nvSpPr>
        <p:spPr>
          <a:xfrm>
            <a:off x="241653" y="2458368"/>
            <a:ext cx="67376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QCM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8C3E090-CC92-4C52-87E8-01C95EA5E8A7}"/>
              </a:ext>
            </a:extLst>
          </p:cNvPr>
          <p:cNvSpPr txBox="1"/>
          <p:nvPr/>
        </p:nvSpPr>
        <p:spPr>
          <a:xfrm>
            <a:off x="5101900" y="3181304"/>
            <a:ext cx="1913021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uestions à développement court ou long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5E16E122-57B2-4E7F-ADE2-F13AF8802B21}"/>
              </a:ext>
            </a:extLst>
          </p:cNvPr>
          <p:cNvSpPr txBox="1"/>
          <p:nvPr/>
        </p:nvSpPr>
        <p:spPr>
          <a:xfrm>
            <a:off x="217590" y="6192211"/>
            <a:ext cx="113096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Rapports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ECED6AB-4F91-4654-843D-348CFE4D5A9D}"/>
              </a:ext>
            </a:extLst>
          </p:cNvPr>
          <p:cNvSpPr txBox="1"/>
          <p:nvPr/>
        </p:nvSpPr>
        <p:spPr>
          <a:xfrm>
            <a:off x="3944352" y="2508882"/>
            <a:ext cx="129941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Recensions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87102C14-8BBD-4FF9-8EBC-FBF7DDCE0E47}"/>
              </a:ext>
            </a:extLst>
          </p:cNvPr>
          <p:cNvSpPr txBox="1"/>
          <p:nvPr/>
        </p:nvSpPr>
        <p:spPr>
          <a:xfrm>
            <a:off x="2123574" y="3012675"/>
            <a:ext cx="129941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Recherches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89942E2B-9771-4D2D-9767-08B8B5DD4DDE}"/>
              </a:ext>
            </a:extLst>
          </p:cNvPr>
          <p:cNvSpPr txBox="1"/>
          <p:nvPr/>
        </p:nvSpPr>
        <p:spPr>
          <a:xfrm>
            <a:off x="9240251" y="4810176"/>
            <a:ext cx="1299411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Rédaction de textes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1DE3E1D1-D045-463E-965F-ACC2119DDA9B}"/>
              </a:ext>
            </a:extLst>
          </p:cNvPr>
          <p:cNvSpPr txBox="1"/>
          <p:nvPr/>
        </p:nvSpPr>
        <p:spPr>
          <a:xfrm>
            <a:off x="3752102" y="2958877"/>
            <a:ext cx="137313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Résolutions de problème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63BF7BA1-22B5-4532-A12A-9658D39D1DEE}"/>
              </a:ext>
            </a:extLst>
          </p:cNvPr>
          <p:cNvSpPr txBox="1"/>
          <p:nvPr/>
        </p:nvSpPr>
        <p:spPr>
          <a:xfrm>
            <a:off x="2703253" y="3688362"/>
            <a:ext cx="120640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Résumés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FC2C69E5-7B02-4A35-8252-D907AB437338}"/>
              </a:ext>
            </a:extLst>
          </p:cNvPr>
          <p:cNvSpPr txBox="1"/>
          <p:nvPr/>
        </p:nvSpPr>
        <p:spPr>
          <a:xfrm>
            <a:off x="6940598" y="5552525"/>
            <a:ext cx="120640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Séminaires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08F9C253-84FB-4B90-9C12-61974C1BEE59}"/>
              </a:ext>
            </a:extLst>
          </p:cNvPr>
          <p:cNvSpPr txBox="1"/>
          <p:nvPr/>
        </p:nvSpPr>
        <p:spPr>
          <a:xfrm>
            <a:off x="5830700" y="6397867"/>
            <a:ext cx="133270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Simulations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E2B12CD7-5C0F-469E-8B07-DAE0A497E3C0}"/>
              </a:ext>
            </a:extLst>
          </p:cNvPr>
          <p:cNvSpPr txBox="1"/>
          <p:nvPr/>
        </p:nvSpPr>
        <p:spPr>
          <a:xfrm>
            <a:off x="8364719" y="3372094"/>
            <a:ext cx="142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Vous suivez ?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C81F189B-96F6-4617-88DF-44C879E3A3CB}"/>
              </a:ext>
            </a:extLst>
          </p:cNvPr>
          <p:cNvSpPr txBox="1"/>
          <p:nvPr/>
        </p:nvSpPr>
        <p:spPr>
          <a:xfrm>
            <a:off x="2672422" y="4875186"/>
            <a:ext cx="1716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ym typeface="Wingdings" panose="05000000000000000000" pitchFamily="2" charset="2"/>
              </a:rPr>
              <a:t>Toujours là ? </a:t>
            </a:r>
            <a:r>
              <a:rPr lang="fr-CA" sz="2800" dirty="0">
                <a:sym typeface="Wingdings" panose="05000000000000000000" pitchFamily="2" charset="2"/>
              </a:rPr>
              <a:t>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402043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/>
      <p:bldP spid="60" grpId="0"/>
      <p:bldP spid="62" grpId="0"/>
      <p:bldP spid="64" grpId="0"/>
      <p:bldP spid="66" grpId="0"/>
      <p:bldP spid="68" grpId="0"/>
      <p:bldP spid="70" grpId="0"/>
      <p:bldP spid="72" grpId="0"/>
      <p:bldP spid="74" grpId="0"/>
      <p:bldP spid="76" grpId="0"/>
      <p:bldP spid="78" grpId="0"/>
      <p:bldP spid="80" grpId="0"/>
      <p:bldP spid="8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6B71DA0-2DC1-4D49-8F96-4BBAAB57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375258"/>
            <a:ext cx="5555994" cy="1249395"/>
          </a:xfrm>
        </p:spPr>
        <p:txBody>
          <a:bodyPr>
            <a:normAutofit fontScale="90000"/>
          </a:bodyPr>
          <a:lstStyle/>
          <a:p>
            <a:r>
              <a:rPr lang="fr-CA" sz="3600" dirty="0">
                <a:solidFill>
                  <a:srgbClr val="000000"/>
                </a:solidFill>
              </a:rPr>
              <a:t>Observer l’évaluation à distance avec la lunette des opportunités</a:t>
            </a:r>
          </a:p>
        </p:txBody>
      </p:sp>
      <p:sp>
        <p:nvSpPr>
          <p:cNvPr id="14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lunettes de soleil roses - pour de belles vacances d'éta">
            <a:extLst>
              <a:ext uri="{FF2B5EF4-FFF2-40B4-BE49-F238E27FC236}">
                <a16:creationId xmlns:a16="http://schemas.microsoft.com/office/drawing/2014/main" id="{E6396426-E0E8-4BF4-9314-3BD2A72C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96" y="434705"/>
            <a:ext cx="2532690" cy="9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Carte Postale Personnage de dessin animé d'ordinateur portable ...">
            <a:extLst>
              <a:ext uri="{FF2B5EF4-FFF2-40B4-BE49-F238E27FC236}">
                <a16:creationId xmlns:a16="http://schemas.microsoft.com/office/drawing/2014/main" id="{F0E14456-CEF5-4851-A6FE-1E58D0CA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070" y="3875314"/>
            <a:ext cx="2670429" cy="267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1C8B56-0437-406D-8A0C-83FCBB326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516" y="2286564"/>
            <a:ext cx="4956110" cy="4259179"/>
          </a:xfrm>
        </p:spPr>
        <p:txBody>
          <a:bodyPr anchor="ctr">
            <a:normAutofit/>
          </a:bodyPr>
          <a:lstStyle/>
          <a:p>
            <a:r>
              <a:rPr lang="fr-CA" sz="2000" dirty="0">
                <a:solidFill>
                  <a:srgbClr val="000000"/>
                </a:solidFill>
              </a:rPr>
              <a:t>Enregistrements vidéo simplifiés (ZOOM)</a:t>
            </a:r>
          </a:p>
          <a:p>
            <a:r>
              <a:rPr lang="fr-CA" sz="2000" dirty="0">
                <a:solidFill>
                  <a:srgbClr val="000000"/>
                </a:solidFill>
              </a:rPr>
              <a:t>Possibilités de conserver des traces de travail (document collectif)</a:t>
            </a:r>
          </a:p>
          <a:p>
            <a:r>
              <a:rPr lang="fr-CA" sz="2000" dirty="0">
                <a:solidFill>
                  <a:srgbClr val="000000"/>
                </a:solidFill>
              </a:rPr>
              <a:t>Possibilités de conserver des traces des discussion (Forum)</a:t>
            </a:r>
          </a:p>
          <a:p>
            <a:r>
              <a:rPr lang="fr-CA" sz="2000" dirty="0">
                <a:solidFill>
                  <a:srgbClr val="000000"/>
                </a:solidFill>
              </a:rPr>
              <a:t>Possibilités de répondre rapidement aux questions</a:t>
            </a:r>
          </a:p>
          <a:p>
            <a:r>
              <a:rPr lang="fr-CA" sz="2000" dirty="0">
                <a:solidFill>
                  <a:srgbClr val="000000"/>
                </a:solidFill>
              </a:rPr>
              <a:t>Observer le travail d’équipe (via Team)</a:t>
            </a:r>
          </a:p>
          <a:p>
            <a:r>
              <a:rPr lang="fr-CA" sz="2000" dirty="0">
                <a:solidFill>
                  <a:srgbClr val="000000"/>
                </a:solidFill>
              </a:rPr>
              <a:t>Permettre aux étudiants d’écrire sur le travail des autres étudiants (travail collectif)</a:t>
            </a:r>
          </a:p>
          <a:p>
            <a:r>
              <a:rPr lang="fr-CA" sz="2000" dirty="0">
                <a:solidFill>
                  <a:srgbClr val="000000"/>
                </a:solidFill>
              </a:rPr>
              <a:t>Plus de temps disponible pour les rencontres entre étudiants (</a:t>
            </a:r>
            <a:r>
              <a:rPr lang="fr-CA" sz="200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fr-CA" sz="2000" dirty="0">
                <a:solidFill>
                  <a:srgbClr val="000000"/>
                </a:solidFill>
                <a:cs typeface="Arial" panose="020B0604020202020204" pitchFamily="34" charset="0"/>
              </a:rPr>
              <a:t> transport) ?</a:t>
            </a:r>
          </a:p>
          <a:p>
            <a:endParaRPr lang="fr-C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3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136">
            <a:extLst>
              <a:ext uri="{FF2B5EF4-FFF2-40B4-BE49-F238E27FC236}">
                <a16:creationId xmlns:a16="http://schemas.microsoft.com/office/drawing/2014/main" id="{5F79CFC8-9CB6-4FB1-96EE-B4FF3ABEE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184927-DF48-499D-AE24-1B27F87E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096" y="728905"/>
            <a:ext cx="6350699" cy="361545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Une </a:t>
            </a:r>
            <a:r>
              <a:rPr lang="fr-CA" sz="5200" dirty="0"/>
              <a:t>évaluation</a:t>
            </a:r>
            <a:r>
              <a:rPr lang="en-US" sz="5200" dirty="0"/>
              <a:t> </a:t>
            </a:r>
            <a:r>
              <a:rPr lang="fr-CA" sz="5200" dirty="0"/>
              <a:t>bienveillante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BF55F6-B64B-404B-A2AC-0F84D8714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096" y="4482790"/>
            <a:ext cx="6350699" cy="16463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fr-CA" sz="2400" dirty="0"/>
              <a:t>Une expérience d’évaluation qui rend fier !</a:t>
            </a:r>
          </a:p>
        </p:txBody>
      </p:sp>
      <p:pic>
        <p:nvPicPr>
          <p:cNvPr id="3076" name="Picture 4" descr="asterix-fier">
            <a:extLst>
              <a:ext uri="{FF2B5EF4-FFF2-40B4-BE49-F238E27FC236}">
                <a16:creationId xmlns:a16="http://schemas.microsoft.com/office/drawing/2014/main" id="{F643BD31-B387-44F6-980C-BAA92D6EC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9" b="-3"/>
          <a:stretch/>
        </p:blipFill>
        <p:spPr bwMode="auto">
          <a:xfrm>
            <a:off x="831987" y="728907"/>
            <a:ext cx="3806645" cy="540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4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84">
            <a:extLst>
              <a:ext uri="{FF2B5EF4-FFF2-40B4-BE49-F238E27FC236}">
                <a16:creationId xmlns:a16="http://schemas.microsoft.com/office/drawing/2014/main" id="{230C3D3F-804C-4A71-8E21-2B62A4081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46A510-CC3C-4EB5-BCFA-6D8035E9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43429"/>
            <a:ext cx="10512552" cy="1328139"/>
          </a:xfrm>
        </p:spPr>
        <p:txBody>
          <a:bodyPr>
            <a:normAutofit/>
          </a:bodyPr>
          <a:lstStyle/>
          <a:p>
            <a:r>
              <a:rPr lang="fr-CA" sz="4000" dirty="0"/>
              <a:t>Des ressources</a:t>
            </a:r>
          </a:p>
        </p:txBody>
      </p:sp>
      <p:pic>
        <p:nvPicPr>
          <p:cNvPr id="5" name="Image 4" descr="Une image contenant assis, intérieur, table, orange&#10;&#10;Description générée automatiquement">
            <a:extLst>
              <a:ext uri="{FF2B5EF4-FFF2-40B4-BE49-F238E27FC236}">
                <a16:creationId xmlns:a16="http://schemas.microsoft.com/office/drawing/2014/main" id="{01949CA2-D486-43E3-B749-FF840783E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17071"/>
          <a:stretch/>
        </p:blipFill>
        <p:spPr>
          <a:xfrm>
            <a:off x="841248" y="1843286"/>
            <a:ext cx="3374810" cy="428580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E29525-8467-4272-9D27-C1B8B9ACA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0" y="2219502"/>
            <a:ext cx="6717792" cy="353337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tabLst>
                <a:tab pos="628650" algn="l"/>
              </a:tabLst>
            </a:pPr>
            <a:r>
              <a:rPr lang="fr-CA" sz="2400" dirty="0">
                <a:latin typeface="Arial Narrow" panose="020B0606020202030204" pitchFamily="34" charset="0"/>
              </a:rPr>
              <a:t>- L’école d’été </a:t>
            </a:r>
            <a:r>
              <a:rPr lang="fr-CA" sz="1800" i="0" dirty="0">
                <a:effectLst/>
                <a:latin typeface="Arial Narrow" panose="020B0606020202030204" pitchFamily="34" charset="0"/>
              </a:rPr>
              <a:t>(25, 26 et 27 août)</a:t>
            </a:r>
            <a:r>
              <a:rPr lang="fr-CA" sz="1800" dirty="0">
                <a:latin typeface="Arial Narrow" panose="020B0606020202030204" pitchFamily="34" charset="0"/>
              </a:rPr>
              <a:t> </a:t>
            </a:r>
            <a:r>
              <a:rPr lang="fr-CA" sz="2000" dirty="0">
                <a:latin typeface="Arial Narrow" panose="020B0606020202030204" pitchFamily="34" charset="0"/>
              </a:rPr>
              <a:t>ou </a:t>
            </a:r>
            <a:r>
              <a:rPr lang="fr-CA" sz="2000" dirty="0">
                <a:latin typeface="Arial Narrow" panose="020B0606020202030204" pitchFamily="34" charset="0"/>
                <a:hlinkClick r:id="rId5"/>
              </a:rPr>
              <a:t>déjà disponible</a:t>
            </a:r>
            <a:endParaRPr lang="fr-CA" sz="2400" dirty="0">
              <a:latin typeface="Arial Narrow" panose="020B0606020202030204" pitchFamily="34" charset="0"/>
            </a:endParaRPr>
          </a:p>
          <a:p>
            <a:pPr>
              <a:spcAft>
                <a:spcPts val="12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tabLst>
                <a:tab pos="628650" algn="l"/>
              </a:tabLst>
            </a:pPr>
            <a:r>
              <a:rPr lang="fr-CA" sz="2400" i="0" dirty="0">
                <a:effectLst/>
                <a:latin typeface="Arial Narrow" panose="020B0606020202030204" pitchFamily="34" charset="0"/>
                <a:hlinkClick r:id="rId6"/>
              </a:rPr>
              <a:t> - Carrefour </a:t>
            </a:r>
            <a:r>
              <a:rPr lang="fr-CA" sz="2400" i="0" dirty="0" err="1">
                <a:effectLst/>
                <a:latin typeface="Arial Narrow" panose="020B0606020202030204" pitchFamily="34" charset="0"/>
                <a:hlinkClick r:id="rId6"/>
              </a:rPr>
              <a:t>technopédagogique</a:t>
            </a:r>
            <a:r>
              <a:rPr lang="fr-CA" sz="2400" i="0" dirty="0">
                <a:effectLst/>
                <a:latin typeface="Arial Narrow" panose="020B0606020202030204" pitchFamily="34" charset="0"/>
              </a:rPr>
              <a:t> </a:t>
            </a:r>
            <a:r>
              <a:rPr lang="fr-CA" sz="1800" i="0" dirty="0">
                <a:effectLst/>
                <a:latin typeface="Arial Narrow" panose="020B0606020202030204" pitchFamily="34" charset="0"/>
              </a:rPr>
              <a:t>(clavardage en direct)</a:t>
            </a:r>
          </a:p>
          <a:p>
            <a:pPr>
              <a:spcAft>
                <a:spcPts val="12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tabLst>
                <a:tab pos="628650" algn="l"/>
              </a:tabLst>
            </a:pPr>
            <a:r>
              <a:rPr lang="fr-CA" sz="2400" dirty="0">
                <a:latin typeface="Arial Narrow" panose="020B0606020202030204" pitchFamily="34" charset="0"/>
                <a:hlinkClick r:id="rId7"/>
              </a:rPr>
              <a:t> - Info études </a:t>
            </a:r>
            <a:r>
              <a:rPr lang="fr-CA" sz="2400" dirty="0">
                <a:latin typeface="Arial Narrow" panose="020B0606020202030204" pitchFamily="34" charset="0"/>
              </a:rPr>
              <a:t>2020-2021 </a:t>
            </a:r>
            <a:r>
              <a:rPr lang="fr-CA" sz="1800" dirty="0">
                <a:latin typeface="Arial Narrow" panose="020B0606020202030204" pitchFamily="34" charset="0"/>
              </a:rPr>
              <a:t>(soutien techno)</a:t>
            </a:r>
            <a:endParaRPr lang="fr-CA" sz="1600" dirty="0">
              <a:latin typeface="Arial Narrow" panose="020B0606020202030204" pitchFamily="34" charset="0"/>
            </a:endParaRPr>
          </a:p>
          <a:p>
            <a:pPr>
              <a:spcAft>
                <a:spcPts val="1200"/>
              </a:spcAft>
              <a:buBlip>
                <a:blip r:embed="rId8">
                  <a:extLs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</a:buBlip>
              <a:tabLst>
                <a:tab pos="628650" algn="l"/>
              </a:tabLst>
            </a:pPr>
            <a:r>
              <a:rPr lang="fr-CA" sz="2400" dirty="0">
                <a:latin typeface="Arial Narrow" panose="020B0606020202030204" pitchFamily="34" charset="0"/>
                <a:hlinkClick r:id="rId10"/>
              </a:rPr>
              <a:t> - Pédagogie universitaire </a:t>
            </a:r>
            <a:r>
              <a:rPr lang="fr-CA" sz="2400" dirty="0">
                <a:latin typeface="Arial Narrow" panose="020B0606020202030204" pitchFamily="34" charset="0"/>
              </a:rPr>
              <a:t> </a:t>
            </a:r>
            <a:r>
              <a:rPr lang="fr-CA" sz="1800" dirty="0">
                <a:latin typeface="Arial Narrow" panose="020B0606020202030204" pitchFamily="34" charset="0"/>
              </a:rPr>
              <a:t>(Évaluer les apprentissages à distance)</a:t>
            </a:r>
          </a:p>
          <a:p>
            <a:pPr>
              <a:spcAft>
                <a:spcPts val="1200"/>
              </a:spcAft>
              <a:buBlip>
                <a:blip r:embed="rId11">
                  <a:extLst>
                    <a:ext uri="{837473B0-CC2E-450A-ABE3-18F120FF3D39}">
                      <a1611:picAttrSrcUrl xmlns:a1611="http://schemas.microsoft.com/office/drawing/2016/11/main" r:id="rId12"/>
                    </a:ext>
                  </a:extLst>
                </a:blip>
              </a:buBlip>
              <a:tabLst>
                <a:tab pos="628650" algn="l"/>
              </a:tabLst>
            </a:pPr>
            <a:r>
              <a:rPr lang="fr-CA" sz="2400" i="0" dirty="0">
                <a:effectLst/>
                <a:latin typeface="Arial Narrow" panose="020B0606020202030204" pitchFamily="34" charset="0"/>
                <a:hlinkClick r:id="rId13"/>
              </a:rPr>
              <a:t> - Évaluer en temps de pandémie</a:t>
            </a:r>
            <a:r>
              <a:rPr lang="fr-CA" sz="2400" dirty="0">
                <a:latin typeface="Arial Narrow" panose="020B0606020202030204" pitchFamily="34" charset="0"/>
              </a:rPr>
              <a:t> </a:t>
            </a:r>
            <a:r>
              <a:rPr lang="fr-CA" sz="2000" dirty="0">
                <a:latin typeface="Arial Narrow" panose="020B0606020202030204" pitchFamily="34" charset="0"/>
              </a:rPr>
              <a:t>(ADMEE)</a:t>
            </a:r>
          </a:p>
          <a:p>
            <a:pPr marL="0" indent="0">
              <a:buNone/>
            </a:pPr>
            <a:endParaRPr lang="fr-CA" sz="2400" dirty="0">
              <a:latin typeface="Arial Narrow" panose="020B0606020202030204" pitchFamily="34" charset="0"/>
            </a:endParaRPr>
          </a:p>
          <a:p>
            <a:endParaRPr lang="fr-CA" sz="2400" dirty="0">
              <a:latin typeface="Arial Narrow" panose="020B0606020202030204" pitchFamily="34" charset="0"/>
            </a:endParaRPr>
          </a:p>
          <a:p>
            <a:endParaRPr lang="fr-CA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736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408</Words>
  <Application>Microsoft Office PowerPoint</Application>
  <PresentationFormat>Grand écran</PresentationFormat>
  <Paragraphs>97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Symbol</vt:lpstr>
      <vt:lpstr>Thème Office</vt:lpstr>
      <vt:lpstr>Évaluation à distance</vt:lpstr>
      <vt:lpstr>Menu</vt:lpstr>
      <vt:lpstr>Présentation PowerPoint</vt:lpstr>
      <vt:lpstr>Évaluation … à distance                                           quelques réflexions…</vt:lpstr>
      <vt:lpstr>L’alignement pédagogique</vt:lpstr>
      <vt:lpstr>Mille et une possibilités</vt:lpstr>
      <vt:lpstr>Observer l’évaluation à distance avec la lunette des opportunités</vt:lpstr>
      <vt:lpstr>Une évaluation bienveillante</vt:lpstr>
      <vt:lpstr>Des ressources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Évaluation à distance</dc:title>
  <dc:creator>Johanne</dc:creator>
  <cp:lastModifiedBy>Johanne</cp:lastModifiedBy>
  <cp:revision>1</cp:revision>
  <dcterms:created xsi:type="dcterms:W3CDTF">2020-06-30T23:45:02Z</dcterms:created>
  <dcterms:modified xsi:type="dcterms:W3CDTF">2020-07-03T16:51:11Z</dcterms:modified>
</cp:coreProperties>
</file>